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2"/>
  </p:handoutMasterIdLst>
  <p:sldIdLst>
    <p:sldId id="257" r:id="rId3"/>
    <p:sldId id="417" r:id="rId4"/>
    <p:sldId id="362" r:id="rId5"/>
    <p:sldId id="416" r:id="rId7"/>
    <p:sldId id="363" r:id="rId8"/>
    <p:sldId id="365" r:id="rId9"/>
    <p:sldId id="364" r:id="rId10"/>
    <p:sldId id="409" r:id="rId11"/>
    <p:sldId id="411" r:id="rId12"/>
    <p:sldId id="419" r:id="rId13"/>
    <p:sldId id="412" r:id="rId14"/>
    <p:sldId id="420" r:id="rId15"/>
    <p:sldId id="414" r:id="rId16"/>
    <p:sldId id="415" r:id="rId17"/>
    <p:sldId id="422" r:id="rId18"/>
    <p:sldId id="423" r:id="rId19"/>
    <p:sldId id="41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18" r:id="rId41"/>
  </p:sldIdLst>
  <p:sldSz cx="12192000" cy="6858000"/>
  <p:notesSz cx="6858000" cy="9144000"/>
  <p:custDataLst>
    <p:tags r:id="rId46"/>
  </p:custDataLst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7F7F"/>
    <a:srgbClr val="262626"/>
    <a:srgbClr val="E434CF"/>
    <a:srgbClr val="00B0F0"/>
    <a:srgbClr val="DED69E"/>
    <a:srgbClr val="43093C"/>
    <a:srgbClr val="CDB96D"/>
    <a:srgbClr val="E1CA77"/>
    <a:srgbClr val="FFE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81" autoAdjust="0"/>
  </p:normalViewPr>
  <p:slideViewPr>
    <p:cSldViewPr>
      <p:cViewPr>
        <p:scale>
          <a:sx n="100" d="100"/>
          <a:sy n="100" d="100"/>
        </p:scale>
        <p:origin x="876" y="126"/>
      </p:cViewPr>
      <p:guideLst>
        <p:guide pos="5790"/>
        <p:guide orient="horz" pos="2568"/>
        <p:guide pos="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6" Type="http://schemas.openxmlformats.org/officeDocument/2006/relationships/tags" Target="tags/tag4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848E9-B457-4DF2-82F9-BAF90D480069}" type="slidenum">
              <a:rPr lang="en-US" altLang="zh-CN"/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5.GIF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5.GIF"/><Relationship Id="rId1" Type="http://schemas.openxmlformats.org/officeDocument/2006/relationships/image" Target="../media/image43.GI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-96688" y="6457943"/>
            <a:ext cx="12385376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-312712" y="6741368"/>
            <a:ext cx="12504712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96688" y="6165850"/>
            <a:ext cx="12385376" cy="8668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467454"/>
            <a:ext cx="4810764" cy="324117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79576" y="1180742"/>
            <a:ext cx="74888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8000" spc="6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 spc="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39644" y="2446914"/>
            <a:ext cx="3379829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1702" y="2864679"/>
            <a:ext cx="135777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83732" y="3788663"/>
            <a:ext cx="46805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 拓扑排序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7766737" y="2880502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89620" y="5592394"/>
            <a:ext cx="1889956" cy="1254488"/>
            <a:chOff x="-235082" y="5592394"/>
            <a:chExt cx="1889956" cy="1254488"/>
          </a:xfrm>
        </p:grpSpPr>
        <p:sp>
          <p:nvSpPr>
            <p:cNvPr id="23" name="矩形 22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-235082" y="6627172"/>
              <a:ext cx="1889956" cy="21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24" y="-87118"/>
            <a:ext cx="1061720" cy="3150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9"/>
          <p:cNvSpPr txBox="1"/>
          <p:nvPr/>
        </p:nvSpPr>
        <p:spPr>
          <a:xfrm>
            <a:off x="2999656" y="1483579"/>
            <a:ext cx="7647446" cy="3784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若一个有向图中的顶点不能排成一个拓扑序列，则可断定该有向图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  ）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A.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是个有根有向图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B.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是个强连通图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C.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含有多个入度为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的顶点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D.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含有顶点数目大于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的强连通分量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935760" y="5709627"/>
            <a:ext cx="7343428" cy="7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图中存在回路，回路中的所有顶点之间都有路径，构成一个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强连通分量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或者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强连通分量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的一部分。      答案为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92819" y="5740461"/>
            <a:ext cx="735146" cy="582613"/>
            <a:chOff x="1774825" y="5489593"/>
            <a:chExt cx="722313" cy="582613"/>
          </a:xfrm>
        </p:grpSpPr>
        <p:sp>
          <p:nvSpPr>
            <p:cNvPr id="3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39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0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Box 3"/>
          <p:cNvSpPr txBox="1"/>
          <p:nvPr/>
        </p:nvSpPr>
        <p:spPr>
          <a:xfrm>
            <a:off x="80216" y="135675"/>
            <a:ext cx="1551288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示例：</a:t>
            </a:r>
            <a:endParaRPr lang="zh-CN" altLang="en-US" sz="36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 descr="卡通人物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878" y="1407700"/>
            <a:ext cx="5437960" cy="543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898966" y="2204864"/>
            <a:ext cx="5299522" cy="3722186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FC9A48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59819" y="1108288"/>
            <a:ext cx="7072362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</a:pP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算法设计需要解决的问题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43472" y="2749653"/>
            <a:ext cx="4536504" cy="630869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40665" y="3200145"/>
            <a:ext cx="2173704" cy="814142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solidFill>
              <a:srgbClr val="FC9A4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119336" y="201087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、拓扑排序算法设计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2284" y="2952855"/>
            <a:ext cx="4396253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如何标志没有前驱（即入度为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）的顶点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圆角矩形 15"/>
          <p:cNvSpPr/>
          <p:nvPr/>
        </p:nvSpPr>
        <p:spPr>
          <a:xfrm>
            <a:off x="1353778" y="3830767"/>
            <a:ext cx="4546988" cy="630869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19" name="圆角矩形 15"/>
          <p:cNvSpPr/>
          <p:nvPr/>
        </p:nvSpPr>
        <p:spPr>
          <a:xfrm>
            <a:off x="1359552" y="4878719"/>
            <a:ext cx="4536752" cy="630869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8784" y="3903143"/>
            <a:ext cx="44432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如何删除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一个顶点及其从该顶点发出的全部有向边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8784" y="4973421"/>
            <a:ext cx="4536752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多个没有前驱（即入度为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）顶点的处理顺序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右大括号 31"/>
          <p:cNvSpPr/>
          <p:nvPr/>
        </p:nvSpPr>
        <p:spPr>
          <a:xfrm>
            <a:off x="6372736" y="2852936"/>
            <a:ext cx="288032" cy="1381993"/>
          </a:xfrm>
          <a:prstGeom prst="rightBrace">
            <a:avLst>
              <a:gd name="adj1" fmla="val 36328"/>
              <a:gd name="adj2" fmla="val 48992"/>
            </a:avLst>
          </a:prstGeom>
          <a:ln w="38100">
            <a:solidFill>
              <a:srgbClr val="F298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5"/>
          <p:cNvSpPr/>
          <p:nvPr/>
        </p:nvSpPr>
        <p:spPr>
          <a:xfrm>
            <a:off x="6930137" y="4977613"/>
            <a:ext cx="2049544" cy="461666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1434" y="5074439"/>
            <a:ext cx="2011680" cy="31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栈保存这些顶点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41855" y="3138984"/>
            <a:ext cx="295827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通过顶点入度数组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来实现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9" name="图片 8" descr="卡通人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95" y="604732"/>
            <a:ext cx="5576567" cy="55765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75" y="1309963"/>
            <a:ext cx="5373103" cy="5373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566" y="4136861"/>
            <a:ext cx="2735703" cy="2343150"/>
          </a:xfrm>
          <a:prstGeom prst="rect">
            <a:avLst/>
          </a:prstGeom>
          <a:gradFill flip="none" rotWithShape="1">
            <a:gsLst>
              <a:gs pos="51000">
                <a:srgbClr val="FC9A48"/>
              </a:gs>
              <a:gs pos="0">
                <a:srgbClr val="FA772E"/>
              </a:gs>
              <a:gs pos="100000">
                <a:srgbClr val="FFE985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拓扑序列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:0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indegree[0]=0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indegree[1]=1-1=0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indegree[2]=2-1=1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indegree[3]=1-1=0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08168" y="4233425"/>
            <a:ext cx="2710239" cy="2343150"/>
          </a:xfrm>
          <a:prstGeom prst="rect">
            <a:avLst/>
          </a:prstGeom>
          <a:gradFill flip="none" rotWithShape="1">
            <a:gsLst>
              <a:gs pos="51000">
                <a:srgbClr val="FC9A48"/>
              </a:gs>
              <a:gs pos="0">
                <a:srgbClr val="FA772E"/>
              </a:gs>
              <a:gs pos="100000">
                <a:srgbClr val="FFE985"/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288000" bIns="108000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拓扑序列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:0,1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indegree[0]=0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indegree[1]=0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indegree[2]=1-1=0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indegree[3]=0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10437091" y="6026637"/>
            <a:ext cx="313933" cy="551301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893039" y="6145321"/>
            <a:ext cx="1357322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以此类推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39286" y="198886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一个有向网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57"/>
          <p:cNvGrpSpPr/>
          <p:nvPr/>
        </p:nvGrpSpPr>
        <p:grpSpPr>
          <a:xfrm>
            <a:off x="5445995" y="1004614"/>
            <a:ext cx="2162173" cy="1619962"/>
            <a:chOff x="3767149" y="1503862"/>
            <a:chExt cx="2447925" cy="1619962"/>
          </a:xfrm>
        </p:grpSpPr>
        <p:sp>
          <p:nvSpPr>
            <p:cNvPr id="15" name="Oval 2"/>
            <p:cNvSpPr>
              <a:spLocks noChangeArrowheads="1"/>
            </p:cNvSpPr>
            <p:nvPr/>
          </p:nvSpPr>
          <p:spPr bwMode="auto">
            <a:xfrm>
              <a:off x="4414849" y="1503862"/>
              <a:ext cx="4318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3"/>
            <p:cNvSpPr>
              <a:spLocks noChangeArrowheads="1"/>
            </p:cNvSpPr>
            <p:nvPr/>
          </p:nvSpPr>
          <p:spPr bwMode="auto">
            <a:xfrm>
              <a:off x="5783274" y="1791199"/>
              <a:ext cx="4318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3767149" y="2367462"/>
              <a:ext cx="4318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5135574" y="2727824"/>
              <a:ext cx="4318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4054487" y="1803899"/>
              <a:ext cx="433387" cy="565150"/>
            </a:xfrm>
            <a:custGeom>
              <a:avLst/>
              <a:gdLst/>
              <a:ahLst/>
              <a:cxnLst>
                <a:cxn ang="0">
                  <a:pos x="0" y="356"/>
                </a:cxn>
                <a:cxn ang="0">
                  <a:pos x="273" y="0"/>
                </a:cxn>
              </a:cxnLst>
              <a:rect l="0" t="0" r="r" b="b"/>
              <a:pathLst>
                <a:path w="273" h="356">
                  <a:moveTo>
                    <a:pt x="0" y="356"/>
                  </a:moveTo>
                  <a:lnTo>
                    <a:pt x="273" y="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4198949" y="2583362"/>
              <a:ext cx="936625" cy="28892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4170374" y="2007099"/>
              <a:ext cx="1625600" cy="444500"/>
            </a:xfrm>
            <a:custGeom>
              <a:avLst/>
              <a:gdLst/>
              <a:ahLst/>
              <a:cxnLst>
                <a:cxn ang="0">
                  <a:pos x="0" y="280"/>
                </a:cxn>
                <a:cxn ang="0">
                  <a:pos x="1024" y="0"/>
                </a:cxn>
              </a:cxnLst>
              <a:rect l="0" t="0" r="r" b="b"/>
              <a:pathLst>
                <a:path w="1024" h="280">
                  <a:moveTo>
                    <a:pt x="0" y="280"/>
                  </a:moveTo>
                  <a:lnTo>
                    <a:pt x="1024" y="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4846649" y="1719762"/>
              <a:ext cx="974725" cy="1539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4" y="97"/>
                </a:cxn>
              </a:cxnLst>
              <a:rect l="0" t="0" r="r" b="b"/>
              <a:pathLst>
                <a:path w="614" h="97">
                  <a:moveTo>
                    <a:pt x="0" y="0"/>
                  </a:moveTo>
                  <a:lnTo>
                    <a:pt x="614" y="97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TextBox 64"/>
          <p:cNvSpPr txBox="1"/>
          <p:nvPr/>
        </p:nvSpPr>
        <p:spPr>
          <a:xfrm>
            <a:off x="9527405" y="1287609"/>
            <a:ext cx="1857388" cy="139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indegree[0]=0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indegree[1]=1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indegree[2]=2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indegree[3]=1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右箭头 65"/>
          <p:cNvSpPr/>
          <p:nvPr/>
        </p:nvSpPr>
        <p:spPr>
          <a:xfrm>
            <a:off x="8183487" y="1648845"/>
            <a:ext cx="769211" cy="61536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val 2"/>
          <p:cNvSpPr>
            <a:spLocks noChangeArrowheads="1"/>
          </p:cNvSpPr>
          <p:nvPr/>
        </p:nvSpPr>
        <p:spPr bwMode="auto">
          <a:xfrm>
            <a:off x="5891919" y="3079616"/>
            <a:ext cx="305251" cy="31694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3"/>
          <p:cNvSpPr>
            <a:spLocks noChangeArrowheads="1"/>
          </p:cNvSpPr>
          <p:nvPr/>
        </p:nvSpPr>
        <p:spPr bwMode="auto">
          <a:xfrm>
            <a:off x="7011100" y="3283617"/>
            <a:ext cx="305251" cy="31694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6591634" y="3818766"/>
            <a:ext cx="305251" cy="31694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Freeform 9"/>
          <p:cNvSpPr/>
          <p:nvPr/>
        </p:nvSpPr>
        <p:spPr bwMode="auto">
          <a:xfrm>
            <a:off x="6271466" y="3273312"/>
            <a:ext cx="689059" cy="12324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" y="97"/>
              </a:cxn>
            </a:cxnLst>
            <a:rect l="0" t="0" r="r" b="b"/>
            <a:pathLst>
              <a:path w="614" h="97">
                <a:moveTo>
                  <a:pt x="0" y="0"/>
                </a:moveTo>
                <a:lnTo>
                  <a:pt x="614" y="97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Oval 3"/>
          <p:cNvSpPr>
            <a:spLocks noChangeArrowheads="1"/>
          </p:cNvSpPr>
          <p:nvPr/>
        </p:nvSpPr>
        <p:spPr bwMode="auto">
          <a:xfrm>
            <a:off x="10421092" y="3381336"/>
            <a:ext cx="310962" cy="32287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9967326" y="3910555"/>
            <a:ext cx="310962" cy="32287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85" y="324266"/>
            <a:ext cx="6858000" cy="685800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920159" y="2035959"/>
            <a:ext cx="3643338" cy="2786082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FC9A48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40" y="1049648"/>
            <a:ext cx="6572296" cy="4298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 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掌握各种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数据结构算法设计的基本方法。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77349" y="2321711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线性表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277349" y="2893215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栈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277349" y="3496785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队列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277349" y="4068289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20423" y="2321711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920423" y="2893215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920423" y="3496785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二叉树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2920423" y="4068289"/>
            <a:ext cx="1285884" cy="468000"/>
          </a:xfrm>
          <a:prstGeom prst="roundRect">
            <a:avLst/>
          </a:prstGeom>
          <a:solidFill>
            <a:srgbClr val="FC9A4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52902" y="2118112"/>
            <a:ext cx="1643074" cy="428628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solidFill>
              <a:srgbClr val="FC9A4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逻辑特性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52902" y="3189682"/>
            <a:ext cx="1643074" cy="428628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solidFill>
              <a:srgbClr val="FC9A4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存储结构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5595844" y="2703972"/>
            <a:ext cx="285752" cy="428628"/>
          </a:xfrm>
          <a:prstGeom prst="downArrow">
            <a:avLst/>
          </a:prstGeom>
          <a:gradFill flip="none" rotWithShape="1">
            <a:gsLst>
              <a:gs pos="47600">
                <a:srgbClr val="E58E5C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66300" y="2658174"/>
            <a:ext cx="1859192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映射：计算机中的表示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5595844" y="3775542"/>
            <a:ext cx="285752" cy="428628"/>
          </a:xfrm>
          <a:prstGeom prst="downArrow">
            <a:avLst/>
          </a:prstGeom>
          <a:gradFill flip="none" rotWithShape="1">
            <a:gsLst>
              <a:gs pos="47600">
                <a:srgbClr val="E58E5C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881596" y="3804444"/>
            <a:ext cx="128588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运算实现</a:t>
            </a:r>
            <a:endParaRPr lang="zh-CN" altLang="en-US" sz="1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952902" y="4261252"/>
            <a:ext cx="1643074" cy="428628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solidFill>
              <a:srgbClr val="FC9A48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算法设计</a:t>
            </a: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3432" y="5549981"/>
            <a:ext cx="721523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只有掌握了数据的存储结构表示，才能在此之上设计算法。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119336" y="212832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 dirty="0">
                <a:ln w="1143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0" dirty="0">
                <a:ln w="1143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“数据结构”的学习方法</a:t>
            </a:r>
            <a:endParaRPr lang="zh-CN" altLang="en-US" sz="3200" b="0" dirty="0">
              <a:ln w="11430">
                <a:noFill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3"/>
          <p:cNvSpPr txBox="1"/>
          <p:nvPr/>
        </p:nvSpPr>
        <p:spPr>
          <a:xfrm>
            <a:off x="119336" y="206409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拓扑排序算法如下：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199456" y="1014102"/>
            <a:ext cx="9649072" cy="5654987"/>
          </a:xfrm>
          <a:prstGeom prst="roundRect">
            <a:avLst/>
          </a:prstGeom>
          <a:noFill/>
          <a:ln w="3175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1160160"/>
            <a:ext cx="792088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TopSort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*G)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拓扑排序算法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SqStack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*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定义一个栈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元素为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类型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indegree[MAXV];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定义一个入度数组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for(int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indegree[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 </a:t>
            </a:r>
            <a:endParaRPr lang="zh-CN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求所有顶点的入度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*p=G-&gt;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int w=p-&gt;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找到顶点</a:t>
            </a:r>
            <a:r>
              <a:rPr lang="en-US" altLang="zh-CN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的邻接点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 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indegree[w]++;		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有边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i,w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&gt;,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的入度增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zh-CN" sz="18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}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1584" y="332656"/>
            <a:ext cx="7920880" cy="661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(int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将入度为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的顶点进栈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(indegree[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]==0)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Push(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st,i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</a:t>
            </a:r>
            <a:r>
              <a:rPr lang="en-US" altLang="zh-CN" sz="1600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</a:t>
            </a:r>
            <a:r>
              <a:rPr lang="en-US" altLang="zh-CN" sz="16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altLang="zh-CN" sz="16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栈不空循环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Pop(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st,i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	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出栈一个顶点</a:t>
            </a:r>
            <a:r>
              <a:rPr lang="en-US" altLang="zh-CN" sz="16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",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		       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输出该顶点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* p=G-&gt;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(p!=NULL) 		       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将顶点</a:t>
            </a:r>
            <a:r>
              <a:rPr lang="en-US" altLang="zh-CN" sz="16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的出边邻接点的入度减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int w=p-&gt;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存在边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i,w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 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indegree[w]--;		       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的入度减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if (</a:t>
            </a:r>
            <a:r>
              <a:rPr lang="en-US" altLang="zh-CN" sz="16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indegree[w]==0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将入度为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Push(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st,w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       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找下一个邻接点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23392" y="116632"/>
            <a:ext cx="10945216" cy="6552457"/>
          </a:xfrm>
          <a:prstGeom prst="roundRect">
            <a:avLst/>
          </a:prstGeom>
          <a:noFill/>
          <a:ln w="3175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9496" y="4005064"/>
            <a:ext cx="7931224" cy="194881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上述拓扑排序算法中，栈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的作用是保存当前所有入度为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的顶点，先输出其中任意哪个顶点不影响拓扑排序的正确性，所以可以用队列替代栈。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40" y="1340768"/>
            <a:ext cx="2595700" cy="219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50871" y="7029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fld id="{0ABFE100-E3B4-4BC2-8880-2F13DC258A99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/34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卡通人物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620068"/>
            <a:ext cx="5237932" cy="52379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棱台 6"/>
          <p:cNvSpPr/>
          <p:nvPr/>
        </p:nvSpPr>
        <p:spPr>
          <a:xfrm>
            <a:off x="3593675" y="1320936"/>
            <a:ext cx="1571636" cy="642942"/>
          </a:xfrm>
          <a:prstGeom prst="bevel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solidFill>
              <a:srgbClr val="FC9A48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相关概念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295800" y="5771385"/>
            <a:ext cx="214314" cy="432000"/>
          </a:xfrm>
          <a:prstGeom prst="downArrow">
            <a:avLst/>
          </a:prstGeom>
          <a:gradFill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"/>
          <p:cNvSpPr txBox="1"/>
          <p:nvPr/>
        </p:nvSpPr>
        <p:spPr>
          <a:xfrm>
            <a:off x="119336" y="201023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spc="50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8.7 AOE</a:t>
            </a:r>
            <a:r>
              <a:rPr lang="zh-CN" altLang="en-US" sz="3200" b="0" spc="50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网与关键路径</a:t>
            </a:r>
            <a:endParaRPr lang="zh-CN" altLang="en-US" sz="3200" b="0" spc="50" dirty="0">
              <a:ln w="1143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2435557" y="6311838"/>
            <a:ext cx="45005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AOE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网（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Activity On Edge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 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1458" y="2673960"/>
            <a:ext cx="7128792" cy="318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用一个带权有向图（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）描述工程的预计进度。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顶点表示</a:t>
            </a:r>
            <a:r>
              <a:rPr lang="zh-CN" altLang="en-US" sz="2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，有向边表示</a:t>
            </a:r>
            <a:r>
              <a:rPr lang="zh-CN" altLang="en-US" sz="2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，边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的权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表示完成活动</a:t>
            </a: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所需的时间（比如天数）。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图中入度为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的顶点表示工程的</a:t>
            </a:r>
            <a:r>
              <a:rPr lang="zh-CN" altLang="en-US" sz="2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开始事件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（如开工仪式），出度为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的顶点表示工程</a:t>
            </a:r>
            <a:r>
              <a:rPr lang="zh-CN" altLang="en-US" sz="2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结束事件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67408" y="2414886"/>
            <a:ext cx="7704856" cy="3218536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图片 3" descr="卡通人物&#10;&#10;中度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93" y="332656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19536" y="3429000"/>
            <a:ext cx="8568952" cy="294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AOE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网中源点到汇点的最长路径，具有最大长度的路径叫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关键路径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ct val="20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关键路径是由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关键活动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构成的，关键路径可能不唯一。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19336" y="201023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spc="50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8.7 AOE</a:t>
            </a:r>
            <a:r>
              <a:rPr lang="zh-CN" altLang="en-US" sz="3200" b="0" spc="50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网与关键路径</a:t>
            </a:r>
            <a:endParaRPr lang="zh-CN" altLang="en-US" sz="3200" b="0" spc="50" dirty="0">
              <a:ln w="1143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2" name="图片 11" descr="图标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93"/>
            <a:ext cx="12192000" cy="79892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/>
          <p:cNvSpPr txBox="1"/>
          <p:nvPr/>
        </p:nvSpPr>
        <p:spPr>
          <a:xfrm>
            <a:off x="92373" y="206409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关键路径演示</a:t>
            </a:r>
            <a:endParaRPr lang="zh-CN" altLang="en-US" sz="3200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39"/>
          <p:cNvSpPr>
            <a:spLocks noChangeShapeType="1"/>
          </p:cNvSpPr>
          <p:nvPr/>
        </p:nvSpPr>
        <p:spPr bwMode="auto">
          <a:xfrm flipV="1">
            <a:off x="4883070" y="3475087"/>
            <a:ext cx="11430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07120" y="3370313"/>
            <a:ext cx="33210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b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lang="en-US" altLang="zh-CN" sz="2000" b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920920" y="3065512"/>
            <a:ext cx="457200" cy="457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i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444920" y="22273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444920" y="40561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3530520" y="49705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5968920" y="31417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6426120" y="49705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7492920" y="22273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492920" y="4056112"/>
            <a:ext cx="457200" cy="457200"/>
          </a:xfrm>
          <a:prstGeom prst="ellipse">
            <a:avLst/>
          </a:prstGeom>
          <a:solidFill>
            <a:srgbClr val="FFFF99"/>
          </a:solidFill>
          <a:ln w="25400" cap="sq">
            <a:solidFill>
              <a:srgbClr val="3333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altLang="zh-CN" sz="2000" i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sz="2000" i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9016920" y="3141712"/>
            <a:ext cx="457200" cy="457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sz="2000" i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V="1">
            <a:off x="3301920" y="2455912"/>
            <a:ext cx="1143000" cy="6858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4902120" y="2455912"/>
            <a:ext cx="11430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6349920" y="2455912"/>
            <a:ext cx="11430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7950120" y="3522712"/>
            <a:ext cx="1143000" cy="6858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426120" y="3446512"/>
            <a:ext cx="10668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574786" y="2432033"/>
            <a:ext cx="339725" cy="3371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3759120" y="3248076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3447970" y="3922763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971970" y="4718049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5575050" y="2503471"/>
            <a:ext cx="339725" cy="3371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5191045" y="3389363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6646620" y="2474953"/>
            <a:ext cx="339725" cy="3371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8504008" y="2503471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8146818" y="3575041"/>
            <a:ext cx="339725" cy="3371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6932372" y="4503735"/>
            <a:ext cx="339725" cy="337185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 flipV="1">
            <a:off x="3311445" y="2470188"/>
            <a:ext cx="1143000" cy="6858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>
            <a:off x="6435655" y="3465559"/>
            <a:ext cx="10668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 flipV="1">
            <a:off x="7953295" y="3522715"/>
            <a:ext cx="1143000" cy="6858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AutoShape 32"/>
          <p:cNvSpPr>
            <a:spLocks noChangeArrowheads="1"/>
          </p:cNvSpPr>
          <p:nvPr/>
        </p:nvSpPr>
        <p:spPr bwMode="auto">
          <a:xfrm>
            <a:off x="1930320" y="3732262"/>
            <a:ext cx="914400" cy="457200"/>
          </a:xfrm>
          <a:prstGeom prst="wedgeRoundRectCallout">
            <a:avLst>
              <a:gd name="adj1" fmla="val 62847"/>
              <a:gd name="adj2" fmla="val -113194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源点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>
            <a:off x="9397920" y="2074912"/>
            <a:ext cx="914400" cy="457200"/>
          </a:xfrm>
          <a:prstGeom prst="wedgeRoundRectCallout">
            <a:avLst>
              <a:gd name="adj1" fmla="val -55731"/>
              <a:gd name="adj2" fmla="val 188542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汇点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3368576" y="3403646"/>
            <a:ext cx="1090620" cy="785818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4887824" y="2474952"/>
            <a:ext cx="1131896" cy="728661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>
            <a:off x="3987720" y="5199112"/>
            <a:ext cx="2438400" cy="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6888088" y="4437112"/>
            <a:ext cx="681032" cy="681046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Line 43"/>
          <p:cNvSpPr>
            <a:spLocks noChangeShapeType="1"/>
          </p:cNvSpPr>
          <p:nvPr/>
        </p:nvSpPr>
        <p:spPr bwMode="auto">
          <a:xfrm>
            <a:off x="3149520" y="3522712"/>
            <a:ext cx="609600" cy="14478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7950120" y="2455912"/>
            <a:ext cx="1143000" cy="762000"/>
          </a:xfrm>
          <a:prstGeom prst="line">
            <a:avLst/>
          </a:prstGeom>
          <a:ln>
            <a:headEnd type="none" w="sm" len="sm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4" name="组合 46"/>
          <p:cNvGrpSpPr/>
          <p:nvPr/>
        </p:nvGrpSpPr>
        <p:grpSpPr>
          <a:xfrm>
            <a:off x="7959658" y="4046588"/>
            <a:ext cx="2214578" cy="694375"/>
            <a:chOff x="6429388" y="3571876"/>
            <a:chExt cx="2214578" cy="694375"/>
          </a:xfrm>
        </p:grpSpPr>
        <p:sp>
          <p:nvSpPr>
            <p:cNvPr id="45" name="TextBox 43"/>
            <p:cNvSpPr txBox="1"/>
            <p:nvPr/>
          </p:nvSpPr>
          <p:spPr>
            <a:xfrm>
              <a:off x="6429388" y="3929066"/>
              <a:ext cx="221457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一条关键路径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rot="10800000">
              <a:off x="7000892" y="3571876"/>
              <a:ext cx="428628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5502" y="3695376"/>
            <a:ext cx="8573925" cy="2519481"/>
          </a:xfrm>
          <a:prstGeom prst="rect">
            <a:avLst/>
          </a:prstGeom>
          <a:gradFill>
            <a:gsLst>
              <a:gs pos="0">
                <a:srgbClr val="DFE1E0"/>
              </a:gs>
              <a:gs pos="100000">
                <a:srgbClr val="FBFDFC"/>
              </a:gs>
            </a:gsLst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216000" bIns="216000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  <a:defRPr sz="200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defRPr>
            </a:lvl1pPr>
          </a:lstStyle>
          <a:p>
            <a:pPr>
              <a:lnSpc>
                <a:spcPct val="20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200000"/>
              </a:lnSpc>
              <a:buClr>
                <a:srgbClr val="F19903"/>
              </a:buClr>
              <a:buNone/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576" y="2243773"/>
            <a:ext cx="2762250" cy="352425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47328" y="197553"/>
            <a:ext cx="5140448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pPr algn="ctr"/>
            <a:r>
              <a:rPr lang="zh-CN" altLang="en-US" sz="320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国家级十二五规划本科教材</a:t>
            </a:r>
            <a:endParaRPr lang="zh-CN" altLang="en-US" sz="320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3279447" y="2984728"/>
            <a:ext cx="2040423" cy="2378001"/>
            <a:chOff x="4038600" y="1030288"/>
            <a:chExt cx="4116388" cy="4797425"/>
          </a:xfrm>
        </p:grpSpPr>
        <p:sp>
          <p:nvSpPr>
            <p:cNvPr id="14" name="íšḻïḑe"/>
            <p:cNvSpPr/>
            <p:nvPr/>
          </p:nvSpPr>
          <p:spPr bwMode="auto">
            <a:xfrm>
              <a:off x="7221538" y="1939926"/>
              <a:ext cx="571500" cy="130175"/>
            </a:xfrm>
            <a:custGeom>
              <a:avLst/>
              <a:gdLst>
                <a:gd name="T0" fmla="*/ 360 w 360"/>
                <a:gd name="T1" fmla="*/ 18 h 82"/>
                <a:gd name="T2" fmla="*/ 165 w 360"/>
                <a:gd name="T3" fmla="*/ 82 h 82"/>
                <a:gd name="T4" fmla="*/ 0 w 360"/>
                <a:gd name="T5" fmla="*/ 66 h 82"/>
                <a:gd name="T6" fmla="*/ 191 w 360"/>
                <a:gd name="T7" fmla="*/ 0 h 82"/>
                <a:gd name="T8" fmla="*/ 360 w 360"/>
                <a:gd name="T9" fmla="*/ 1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82">
                  <a:moveTo>
                    <a:pt x="360" y="18"/>
                  </a:moveTo>
                  <a:lnTo>
                    <a:pt x="165" y="82"/>
                  </a:lnTo>
                  <a:lnTo>
                    <a:pt x="0" y="66"/>
                  </a:lnTo>
                  <a:lnTo>
                    <a:pt x="191" y="0"/>
                  </a:lnTo>
                  <a:lnTo>
                    <a:pt x="360" y="18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ṩliḑê"/>
            <p:cNvSpPr/>
            <p:nvPr/>
          </p:nvSpPr>
          <p:spPr bwMode="auto">
            <a:xfrm>
              <a:off x="7194551" y="1328738"/>
              <a:ext cx="330200" cy="715963"/>
            </a:xfrm>
            <a:custGeom>
              <a:avLst/>
              <a:gdLst>
                <a:gd name="T0" fmla="*/ 208 w 208"/>
                <a:gd name="T1" fmla="*/ 385 h 451"/>
                <a:gd name="T2" fmla="*/ 17 w 208"/>
                <a:gd name="T3" fmla="*/ 451 h 451"/>
                <a:gd name="T4" fmla="*/ 0 w 208"/>
                <a:gd name="T5" fmla="*/ 84 h 451"/>
                <a:gd name="T6" fmla="*/ 186 w 208"/>
                <a:gd name="T7" fmla="*/ 0 h 451"/>
                <a:gd name="T8" fmla="*/ 208 w 208"/>
                <a:gd name="T9" fmla="*/ 38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51">
                  <a:moveTo>
                    <a:pt x="208" y="385"/>
                  </a:moveTo>
                  <a:lnTo>
                    <a:pt x="17" y="451"/>
                  </a:lnTo>
                  <a:lnTo>
                    <a:pt x="0" y="84"/>
                  </a:lnTo>
                  <a:lnTo>
                    <a:pt x="186" y="0"/>
                  </a:lnTo>
                  <a:lnTo>
                    <a:pt x="208" y="385"/>
                  </a:lnTo>
                  <a:close/>
                </a:path>
              </a:pathLst>
            </a:custGeom>
            <a:solidFill>
              <a:srgbClr val="A70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sľíḍê"/>
            <p:cNvSpPr/>
            <p:nvPr/>
          </p:nvSpPr>
          <p:spPr bwMode="auto">
            <a:xfrm>
              <a:off x="7489826" y="1328738"/>
              <a:ext cx="303213" cy="639763"/>
            </a:xfrm>
            <a:custGeom>
              <a:avLst/>
              <a:gdLst>
                <a:gd name="T0" fmla="*/ 0 w 191"/>
                <a:gd name="T1" fmla="*/ 0 h 403"/>
                <a:gd name="T2" fmla="*/ 66 w 191"/>
                <a:gd name="T3" fmla="*/ 9 h 403"/>
                <a:gd name="T4" fmla="*/ 83 w 191"/>
                <a:gd name="T5" fmla="*/ 296 h 403"/>
                <a:gd name="T6" fmla="*/ 185 w 191"/>
                <a:gd name="T7" fmla="*/ 308 h 403"/>
                <a:gd name="T8" fmla="*/ 191 w 191"/>
                <a:gd name="T9" fmla="*/ 403 h 403"/>
                <a:gd name="T10" fmla="*/ 22 w 191"/>
                <a:gd name="T11" fmla="*/ 385 h 403"/>
                <a:gd name="T12" fmla="*/ 0 w 191"/>
                <a:gd name="T1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403">
                  <a:moveTo>
                    <a:pt x="0" y="0"/>
                  </a:moveTo>
                  <a:lnTo>
                    <a:pt x="66" y="9"/>
                  </a:lnTo>
                  <a:lnTo>
                    <a:pt x="83" y="296"/>
                  </a:lnTo>
                  <a:lnTo>
                    <a:pt x="185" y="308"/>
                  </a:lnTo>
                  <a:lnTo>
                    <a:pt x="191" y="403"/>
                  </a:lnTo>
                  <a:lnTo>
                    <a:pt x="22" y="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ś1iḋe"/>
            <p:cNvSpPr/>
            <p:nvPr/>
          </p:nvSpPr>
          <p:spPr bwMode="auto">
            <a:xfrm>
              <a:off x="6994526" y="1438276"/>
              <a:ext cx="298450" cy="134938"/>
            </a:xfrm>
            <a:custGeom>
              <a:avLst/>
              <a:gdLst>
                <a:gd name="T0" fmla="*/ 188 w 188"/>
                <a:gd name="T1" fmla="*/ 3 h 85"/>
                <a:gd name="T2" fmla="*/ 4 w 188"/>
                <a:gd name="T3" fmla="*/ 85 h 85"/>
                <a:gd name="T4" fmla="*/ 3 w 188"/>
                <a:gd name="T5" fmla="*/ 84 h 85"/>
                <a:gd name="T6" fmla="*/ 2 w 188"/>
                <a:gd name="T7" fmla="*/ 83 h 85"/>
                <a:gd name="T8" fmla="*/ 1 w 188"/>
                <a:gd name="T9" fmla="*/ 82 h 85"/>
                <a:gd name="T10" fmla="*/ 0 w 188"/>
                <a:gd name="T11" fmla="*/ 81 h 85"/>
                <a:gd name="T12" fmla="*/ 183 w 188"/>
                <a:gd name="T13" fmla="*/ 0 h 85"/>
                <a:gd name="T14" fmla="*/ 184 w 188"/>
                <a:gd name="T15" fmla="*/ 0 h 85"/>
                <a:gd name="T16" fmla="*/ 186 w 188"/>
                <a:gd name="T17" fmla="*/ 1 h 85"/>
                <a:gd name="T18" fmla="*/ 187 w 188"/>
                <a:gd name="T19" fmla="*/ 2 h 85"/>
                <a:gd name="T20" fmla="*/ 188 w 188"/>
                <a:gd name="T21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85">
                  <a:moveTo>
                    <a:pt x="188" y="3"/>
                  </a:moveTo>
                  <a:lnTo>
                    <a:pt x="4" y="85"/>
                  </a:lnTo>
                  <a:lnTo>
                    <a:pt x="3" y="84"/>
                  </a:lnTo>
                  <a:lnTo>
                    <a:pt x="2" y="83"/>
                  </a:lnTo>
                  <a:lnTo>
                    <a:pt x="1" y="82"/>
                  </a:lnTo>
                  <a:lnTo>
                    <a:pt x="0" y="81"/>
                  </a:lnTo>
                  <a:lnTo>
                    <a:pt x="183" y="0"/>
                  </a:lnTo>
                  <a:lnTo>
                    <a:pt x="184" y="0"/>
                  </a:lnTo>
                  <a:lnTo>
                    <a:pt x="186" y="1"/>
                  </a:lnTo>
                  <a:lnTo>
                    <a:pt x="187" y="2"/>
                  </a:lnTo>
                  <a:lnTo>
                    <a:pt x="188" y="3"/>
                  </a:lnTo>
                  <a:close/>
                </a:path>
              </a:pathLst>
            </a:custGeom>
            <a:solidFill>
              <a:srgbClr val="840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sḷîďe"/>
            <p:cNvSpPr/>
            <p:nvPr/>
          </p:nvSpPr>
          <p:spPr bwMode="auto">
            <a:xfrm>
              <a:off x="6994526" y="1438276"/>
              <a:ext cx="298450" cy="134938"/>
            </a:xfrm>
            <a:custGeom>
              <a:avLst/>
              <a:gdLst>
                <a:gd name="T0" fmla="*/ 188 w 188"/>
                <a:gd name="T1" fmla="*/ 3 h 85"/>
                <a:gd name="T2" fmla="*/ 4 w 188"/>
                <a:gd name="T3" fmla="*/ 85 h 85"/>
                <a:gd name="T4" fmla="*/ 3 w 188"/>
                <a:gd name="T5" fmla="*/ 84 h 85"/>
                <a:gd name="T6" fmla="*/ 2 w 188"/>
                <a:gd name="T7" fmla="*/ 83 h 85"/>
                <a:gd name="T8" fmla="*/ 1 w 188"/>
                <a:gd name="T9" fmla="*/ 82 h 85"/>
                <a:gd name="T10" fmla="*/ 0 w 188"/>
                <a:gd name="T11" fmla="*/ 81 h 85"/>
                <a:gd name="T12" fmla="*/ 183 w 188"/>
                <a:gd name="T13" fmla="*/ 0 h 85"/>
                <a:gd name="T14" fmla="*/ 184 w 188"/>
                <a:gd name="T15" fmla="*/ 0 h 85"/>
                <a:gd name="T16" fmla="*/ 186 w 188"/>
                <a:gd name="T17" fmla="*/ 1 h 85"/>
                <a:gd name="T18" fmla="*/ 187 w 188"/>
                <a:gd name="T19" fmla="*/ 2 h 85"/>
                <a:gd name="T20" fmla="*/ 188 w 188"/>
                <a:gd name="T21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85">
                  <a:moveTo>
                    <a:pt x="188" y="3"/>
                  </a:moveTo>
                  <a:lnTo>
                    <a:pt x="4" y="85"/>
                  </a:lnTo>
                  <a:lnTo>
                    <a:pt x="3" y="84"/>
                  </a:lnTo>
                  <a:lnTo>
                    <a:pt x="2" y="83"/>
                  </a:lnTo>
                  <a:lnTo>
                    <a:pt x="1" y="82"/>
                  </a:lnTo>
                  <a:lnTo>
                    <a:pt x="0" y="81"/>
                  </a:lnTo>
                  <a:lnTo>
                    <a:pt x="183" y="0"/>
                  </a:lnTo>
                  <a:lnTo>
                    <a:pt x="184" y="0"/>
                  </a:lnTo>
                  <a:lnTo>
                    <a:pt x="186" y="1"/>
                  </a:lnTo>
                  <a:lnTo>
                    <a:pt x="187" y="2"/>
                  </a:lnTo>
                  <a:lnTo>
                    <a:pt x="188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sḻiďè"/>
            <p:cNvSpPr/>
            <p:nvPr/>
          </p:nvSpPr>
          <p:spPr bwMode="auto">
            <a:xfrm>
              <a:off x="6986588" y="1433513"/>
              <a:ext cx="298450" cy="133350"/>
            </a:xfrm>
            <a:custGeom>
              <a:avLst/>
              <a:gdLst>
                <a:gd name="T0" fmla="*/ 190 w 190"/>
                <a:gd name="T1" fmla="*/ 3 h 85"/>
                <a:gd name="T2" fmla="*/ 5 w 190"/>
                <a:gd name="T3" fmla="*/ 85 h 85"/>
                <a:gd name="T4" fmla="*/ 4 w 190"/>
                <a:gd name="T5" fmla="*/ 85 h 85"/>
                <a:gd name="T6" fmla="*/ 3 w 190"/>
                <a:gd name="T7" fmla="*/ 84 h 85"/>
                <a:gd name="T8" fmla="*/ 2 w 190"/>
                <a:gd name="T9" fmla="*/ 83 h 85"/>
                <a:gd name="T10" fmla="*/ 0 w 190"/>
                <a:gd name="T11" fmla="*/ 83 h 85"/>
                <a:gd name="T12" fmla="*/ 185 w 190"/>
                <a:gd name="T13" fmla="*/ 0 h 85"/>
                <a:gd name="T14" fmla="*/ 187 w 190"/>
                <a:gd name="T15" fmla="*/ 0 h 85"/>
                <a:gd name="T16" fmla="*/ 188 w 190"/>
                <a:gd name="T17" fmla="*/ 1 h 85"/>
                <a:gd name="T18" fmla="*/ 189 w 190"/>
                <a:gd name="T19" fmla="*/ 2 h 85"/>
                <a:gd name="T20" fmla="*/ 190 w 190"/>
                <a:gd name="T21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85">
                  <a:moveTo>
                    <a:pt x="190" y="3"/>
                  </a:moveTo>
                  <a:cubicBezTo>
                    <a:pt x="5" y="85"/>
                    <a:pt x="5" y="85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4" y="84"/>
                    <a:pt x="3" y="84"/>
                    <a:pt x="3" y="84"/>
                  </a:cubicBezTo>
                  <a:cubicBezTo>
                    <a:pt x="3" y="84"/>
                    <a:pt x="2" y="83"/>
                    <a:pt x="2" y="83"/>
                  </a:cubicBezTo>
                  <a:cubicBezTo>
                    <a:pt x="1" y="83"/>
                    <a:pt x="1" y="83"/>
                    <a:pt x="0" y="83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6" y="0"/>
                    <a:pt x="186" y="0"/>
                    <a:pt x="187" y="0"/>
                  </a:cubicBezTo>
                  <a:cubicBezTo>
                    <a:pt x="187" y="1"/>
                    <a:pt x="187" y="1"/>
                    <a:pt x="188" y="1"/>
                  </a:cubicBezTo>
                  <a:cubicBezTo>
                    <a:pt x="188" y="1"/>
                    <a:pt x="189" y="2"/>
                    <a:pt x="189" y="2"/>
                  </a:cubicBezTo>
                  <a:cubicBezTo>
                    <a:pt x="190" y="2"/>
                    <a:pt x="190" y="2"/>
                    <a:pt x="190" y="3"/>
                  </a:cubicBezTo>
                </a:path>
              </a:pathLst>
            </a:custGeom>
            <a:solidFill>
              <a:srgbClr val="7F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$ľiḑe"/>
            <p:cNvSpPr/>
            <p:nvPr/>
          </p:nvSpPr>
          <p:spPr bwMode="auto">
            <a:xfrm>
              <a:off x="6800851" y="1398588"/>
              <a:ext cx="298450" cy="207963"/>
            </a:xfrm>
            <a:custGeom>
              <a:avLst/>
              <a:gdLst>
                <a:gd name="T0" fmla="*/ 181 w 191"/>
                <a:gd name="T1" fmla="*/ 51 h 133"/>
                <a:gd name="T2" fmla="*/ 0 w 191"/>
                <a:gd name="T3" fmla="*/ 133 h 133"/>
                <a:gd name="T4" fmla="*/ 2 w 191"/>
                <a:gd name="T5" fmla="*/ 120 h 133"/>
                <a:gd name="T6" fmla="*/ 4 w 191"/>
                <a:gd name="T7" fmla="*/ 108 h 133"/>
                <a:gd name="T8" fmla="*/ 7 w 191"/>
                <a:gd name="T9" fmla="*/ 96 h 133"/>
                <a:gd name="T10" fmla="*/ 10 w 191"/>
                <a:gd name="T11" fmla="*/ 85 h 133"/>
                <a:gd name="T12" fmla="*/ 191 w 191"/>
                <a:gd name="T13" fmla="*/ 0 h 133"/>
                <a:gd name="T14" fmla="*/ 188 w 191"/>
                <a:gd name="T15" fmla="*/ 11 h 133"/>
                <a:gd name="T16" fmla="*/ 185 w 191"/>
                <a:gd name="T17" fmla="*/ 24 h 133"/>
                <a:gd name="T18" fmla="*/ 183 w 191"/>
                <a:gd name="T19" fmla="*/ 37 h 133"/>
                <a:gd name="T20" fmla="*/ 181 w 191"/>
                <a:gd name="T21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33">
                  <a:moveTo>
                    <a:pt x="181" y="51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29"/>
                    <a:pt x="1" y="124"/>
                    <a:pt x="2" y="120"/>
                  </a:cubicBezTo>
                  <a:cubicBezTo>
                    <a:pt x="2" y="116"/>
                    <a:pt x="3" y="112"/>
                    <a:pt x="4" y="108"/>
                  </a:cubicBezTo>
                  <a:cubicBezTo>
                    <a:pt x="5" y="104"/>
                    <a:pt x="6" y="100"/>
                    <a:pt x="7" y="96"/>
                  </a:cubicBezTo>
                  <a:cubicBezTo>
                    <a:pt x="8" y="92"/>
                    <a:pt x="9" y="88"/>
                    <a:pt x="10" y="85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0" y="4"/>
                    <a:pt x="189" y="7"/>
                    <a:pt x="188" y="11"/>
                  </a:cubicBezTo>
                  <a:cubicBezTo>
                    <a:pt x="187" y="15"/>
                    <a:pt x="186" y="20"/>
                    <a:pt x="185" y="24"/>
                  </a:cubicBezTo>
                  <a:cubicBezTo>
                    <a:pt x="184" y="28"/>
                    <a:pt x="183" y="32"/>
                    <a:pt x="183" y="37"/>
                  </a:cubicBezTo>
                  <a:cubicBezTo>
                    <a:pt x="182" y="41"/>
                    <a:pt x="181" y="46"/>
                    <a:pt x="181" y="51"/>
                  </a:cubicBezTo>
                </a:path>
              </a:pathLst>
            </a:custGeom>
            <a:solidFill>
              <a:srgbClr val="9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ṣ1íḑê"/>
            <p:cNvSpPr/>
            <p:nvPr/>
          </p:nvSpPr>
          <p:spPr bwMode="auto">
            <a:xfrm>
              <a:off x="6797676" y="1293813"/>
              <a:ext cx="549275" cy="739775"/>
            </a:xfrm>
            <a:custGeom>
              <a:avLst/>
              <a:gdLst>
                <a:gd name="T0" fmla="*/ 347 w 351"/>
                <a:gd name="T1" fmla="*/ 198 h 473"/>
                <a:gd name="T2" fmla="*/ 345 w 351"/>
                <a:gd name="T3" fmla="*/ 171 h 473"/>
                <a:gd name="T4" fmla="*/ 342 w 351"/>
                <a:gd name="T5" fmla="*/ 150 h 473"/>
                <a:gd name="T6" fmla="*/ 337 w 351"/>
                <a:gd name="T7" fmla="*/ 132 h 473"/>
                <a:gd name="T8" fmla="*/ 334 w 351"/>
                <a:gd name="T9" fmla="*/ 122 h 473"/>
                <a:gd name="T10" fmla="*/ 330 w 351"/>
                <a:gd name="T11" fmla="*/ 114 h 473"/>
                <a:gd name="T12" fmla="*/ 327 w 351"/>
                <a:gd name="T13" fmla="*/ 108 h 473"/>
                <a:gd name="T14" fmla="*/ 323 w 351"/>
                <a:gd name="T15" fmla="*/ 103 h 473"/>
                <a:gd name="T16" fmla="*/ 319 w 351"/>
                <a:gd name="T17" fmla="*/ 98 h 473"/>
                <a:gd name="T18" fmla="*/ 315 w 351"/>
                <a:gd name="T19" fmla="*/ 94 h 473"/>
                <a:gd name="T20" fmla="*/ 303 w 351"/>
                <a:gd name="T21" fmla="*/ 87 h 473"/>
                <a:gd name="T22" fmla="*/ 294 w 351"/>
                <a:gd name="T23" fmla="*/ 85 h 473"/>
                <a:gd name="T24" fmla="*/ 282 w 351"/>
                <a:gd name="T25" fmla="*/ 86 h 473"/>
                <a:gd name="T26" fmla="*/ 194 w 351"/>
                <a:gd name="T27" fmla="*/ 64 h 473"/>
                <a:gd name="T28" fmla="*/ 203 w 351"/>
                <a:gd name="T29" fmla="*/ 41 h 473"/>
                <a:gd name="T30" fmla="*/ 214 w 351"/>
                <a:gd name="T31" fmla="*/ 23 h 473"/>
                <a:gd name="T32" fmla="*/ 228 w 351"/>
                <a:gd name="T33" fmla="*/ 9 h 473"/>
                <a:gd name="T34" fmla="*/ 47 w 351"/>
                <a:gd name="T35" fmla="*/ 96 h 473"/>
                <a:gd name="T36" fmla="*/ 41 w 351"/>
                <a:gd name="T37" fmla="*/ 101 h 473"/>
                <a:gd name="T38" fmla="*/ 36 w 351"/>
                <a:gd name="T39" fmla="*/ 107 h 473"/>
                <a:gd name="T40" fmla="*/ 29 w 351"/>
                <a:gd name="T41" fmla="*/ 115 h 473"/>
                <a:gd name="T42" fmla="*/ 25 w 351"/>
                <a:gd name="T43" fmla="*/ 121 h 473"/>
                <a:gd name="T44" fmla="*/ 21 w 351"/>
                <a:gd name="T45" fmla="*/ 130 h 473"/>
                <a:gd name="T46" fmla="*/ 15 w 351"/>
                <a:gd name="T47" fmla="*/ 142 h 473"/>
                <a:gd name="T48" fmla="*/ 12 w 351"/>
                <a:gd name="T49" fmla="*/ 152 h 473"/>
                <a:gd name="T50" fmla="*/ 1 w 351"/>
                <a:gd name="T51" fmla="*/ 215 h 473"/>
                <a:gd name="T52" fmla="*/ 0 w 351"/>
                <a:gd name="T53" fmla="*/ 244 h 473"/>
                <a:gd name="T54" fmla="*/ 1 w 351"/>
                <a:gd name="T55" fmla="*/ 286 h 473"/>
                <a:gd name="T56" fmla="*/ 4 w 351"/>
                <a:gd name="T57" fmla="*/ 312 h 473"/>
                <a:gd name="T58" fmla="*/ 9 w 351"/>
                <a:gd name="T59" fmla="*/ 339 h 473"/>
                <a:gd name="T60" fmla="*/ 15 w 351"/>
                <a:gd name="T61" fmla="*/ 363 h 473"/>
                <a:gd name="T62" fmla="*/ 23 w 351"/>
                <a:gd name="T63" fmla="*/ 385 h 473"/>
                <a:gd name="T64" fmla="*/ 28 w 351"/>
                <a:gd name="T65" fmla="*/ 398 h 473"/>
                <a:gd name="T66" fmla="*/ 35 w 351"/>
                <a:gd name="T67" fmla="*/ 411 h 473"/>
                <a:gd name="T68" fmla="*/ 42 w 351"/>
                <a:gd name="T69" fmla="*/ 423 h 473"/>
                <a:gd name="T70" fmla="*/ 50 w 351"/>
                <a:gd name="T71" fmla="*/ 433 h 473"/>
                <a:gd name="T72" fmla="*/ 57 w 351"/>
                <a:gd name="T73" fmla="*/ 442 h 473"/>
                <a:gd name="T74" fmla="*/ 64 w 351"/>
                <a:gd name="T75" fmla="*/ 448 h 473"/>
                <a:gd name="T76" fmla="*/ 72 w 351"/>
                <a:gd name="T77" fmla="*/ 454 h 473"/>
                <a:gd name="T78" fmla="*/ 81 w 351"/>
                <a:gd name="T79" fmla="*/ 460 h 473"/>
                <a:gd name="T80" fmla="*/ 91 w 351"/>
                <a:gd name="T81" fmla="*/ 464 h 473"/>
                <a:gd name="T82" fmla="*/ 106 w 351"/>
                <a:gd name="T83" fmla="*/ 470 h 473"/>
                <a:gd name="T84" fmla="*/ 127 w 351"/>
                <a:gd name="T85" fmla="*/ 473 h 473"/>
                <a:gd name="T86" fmla="*/ 155 w 351"/>
                <a:gd name="T87" fmla="*/ 471 h 473"/>
                <a:gd name="T88" fmla="*/ 321 w 351"/>
                <a:gd name="T89" fmla="*/ 405 h 473"/>
                <a:gd name="T90" fmla="*/ 300 w 351"/>
                <a:gd name="T91" fmla="*/ 403 h 473"/>
                <a:gd name="T92" fmla="*/ 270 w 351"/>
                <a:gd name="T93" fmla="*/ 392 h 473"/>
                <a:gd name="T94" fmla="*/ 248 w 351"/>
                <a:gd name="T95" fmla="*/ 376 h 473"/>
                <a:gd name="T96" fmla="*/ 321 w 351"/>
                <a:gd name="T97" fmla="*/ 310 h 473"/>
                <a:gd name="T98" fmla="*/ 326 w 351"/>
                <a:gd name="T99" fmla="*/ 307 h 473"/>
                <a:gd name="T100" fmla="*/ 330 w 351"/>
                <a:gd name="T101" fmla="*/ 304 h 473"/>
                <a:gd name="T102" fmla="*/ 333 w 351"/>
                <a:gd name="T103" fmla="*/ 301 h 473"/>
                <a:gd name="T104" fmla="*/ 336 w 351"/>
                <a:gd name="T105" fmla="*/ 296 h 473"/>
                <a:gd name="T106" fmla="*/ 338 w 351"/>
                <a:gd name="T107" fmla="*/ 293 h 473"/>
                <a:gd name="T108" fmla="*/ 340 w 351"/>
                <a:gd name="T109" fmla="*/ 289 h 473"/>
                <a:gd name="T110" fmla="*/ 342 w 351"/>
                <a:gd name="T111" fmla="*/ 283 h 473"/>
                <a:gd name="T112" fmla="*/ 344 w 351"/>
                <a:gd name="T113" fmla="*/ 276 h 473"/>
                <a:gd name="T114" fmla="*/ 346 w 351"/>
                <a:gd name="T115" fmla="*/ 263 h 473"/>
                <a:gd name="T116" fmla="*/ 347 w 351"/>
                <a:gd name="T117" fmla="*/ 254 h 473"/>
                <a:gd name="T118" fmla="*/ 348 w 351"/>
                <a:gd name="T119" fmla="*/ 239 h 473"/>
                <a:gd name="T120" fmla="*/ 348 w 351"/>
                <a:gd name="T121" fmla="*/ 22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1" h="473">
                  <a:moveTo>
                    <a:pt x="348" y="218"/>
                  </a:moveTo>
                  <a:cubicBezTo>
                    <a:pt x="348" y="217"/>
                    <a:pt x="348" y="216"/>
                    <a:pt x="348" y="215"/>
                  </a:cubicBezTo>
                  <a:cubicBezTo>
                    <a:pt x="348" y="214"/>
                    <a:pt x="348" y="214"/>
                    <a:pt x="348" y="214"/>
                  </a:cubicBezTo>
                  <a:cubicBezTo>
                    <a:pt x="348" y="213"/>
                    <a:pt x="348" y="211"/>
                    <a:pt x="348" y="209"/>
                  </a:cubicBezTo>
                  <a:cubicBezTo>
                    <a:pt x="348" y="208"/>
                    <a:pt x="348" y="207"/>
                    <a:pt x="348" y="206"/>
                  </a:cubicBezTo>
                  <a:cubicBezTo>
                    <a:pt x="348" y="204"/>
                    <a:pt x="348" y="201"/>
                    <a:pt x="347" y="198"/>
                  </a:cubicBezTo>
                  <a:cubicBezTo>
                    <a:pt x="347" y="194"/>
                    <a:pt x="347" y="190"/>
                    <a:pt x="347" y="186"/>
                  </a:cubicBezTo>
                  <a:cubicBezTo>
                    <a:pt x="347" y="185"/>
                    <a:pt x="346" y="185"/>
                    <a:pt x="346" y="184"/>
                  </a:cubicBezTo>
                  <a:cubicBezTo>
                    <a:pt x="346" y="183"/>
                    <a:pt x="346" y="182"/>
                    <a:pt x="346" y="182"/>
                  </a:cubicBezTo>
                  <a:cubicBezTo>
                    <a:pt x="346" y="179"/>
                    <a:pt x="346" y="176"/>
                    <a:pt x="345" y="173"/>
                  </a:cubicBezTo>
                  <a:cubicBezTo>
                    <a:pt x="345" y="172"/>
                    <a:pt x="345" y="172"/>
                    <a:pt x="345" y="172"/>
                  </a:cubicBezTo>
                  <a:cubicBezTo>
                    <a:pt x="345" y="172"/>
                    <a:pt x="345" y="171"/>
                    <a:pt x="345" y="171"/>
                  </a:cubicBezTo>
                  <a:cubicBezTo>
                    <a:pt x="345" y="169"/>
                    <a:pt x="345" y="168"/>
                    <a:pt x="345" y="166"/>
                  </a:cubicBezTo>
                  <a:cubicBezTo>
                    <a:pt x="344" y="165"/>
                    <a:pt x="344" y="163"/>
                    <a:pt x="344" y="161"/>
                  </a:cubicBezTo>
                  <a:cubicBezTo>
                    <a:pt x="344" y="161"/>
                    <a:pt x="344" y="160"/>
                    <a:pt x="344" y="160"/>
                  </a:cubicBezTo>
                  <a:cubicBezTo>
                    <a:pt x="343" y="158"/>
                    <a:pt x="343" y="155"/>
                    <a:pt x="342" y="153"/>
                  </a:cubicBezTo>
                  <a:cubicBezTo>
                    <a:pt x="342" y="152"/>
                    <a:pt x="342" y="151"/>
                    <a:pt x="342" y="151"/>
                  </a:cubicBezTo>
                  <a:cubicBezTo>
                    <a:pt x="342" y="150"/>
                    <a:pt x="342" y="150"/>
                    <a:pt x="342" y="150"/>
                  </a:cubicBezTo>
                  <a:cubicBezTo>
                    <a:pt x="342" y="149"/>
                    <a:pt x="342" y="149"/>
                    <a:pt x="342" y="149"/>
                  </a:cubicBezTo>
                  <a:cubicBezTo>
                    <a:pt x="341" y="146"/>
                    <a:pt x="340" y="143"/>
                    <a:pt x="340" y="140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39" y="139"/>
                    <a:pt x="339" y="139"/>
                    <a:pt x="339" y="139"/>
                  </a:cubicBezTo>
                  <a:cubicBezTo>
                    <a:pt x="339" y="138"/>
                    <a:pt x="339" y="136"/>
                    <a:pt x="338" y="135"/>
                  </a:cubicBezTo>
                  <a:cubicBezTo>
                    <a:pt x="338" y="134"/>
                    <a:pt x="337" y="133"/>
                    <a:pt x="337" y="132"/>
                  </a:cubicBezTo>
                  <a:cubicBezTo>
                    <a:pt x="337" y="131"/>
                    <a:pt x="337" y="131"/>
                    <a:pt x="337" y="131"/>
                  </a:cubicBezTo>
                  <a:cubicBezTo>
                    <a:pt x="337" y="130"/>
                    <a:pt x="337" y="130"/>
                    <a:pt x="337" y="130"/>
                  </a:cubicBezTo>
                  <a:cubicBezTo>
                    <a:pt x="336" y="129"/>
                    <a:pt x="336" y="129"/>
                    <a:pt x="336" y="129"/>
                  </a:cubicBezTo>
                  <a:cubicBezTo>
                    <a:pt x="336" y="128"/>
                    <a:pt x="335" y="126"/>
                    <a:pt x="335" y="124"/>
                  </a:cubicBezTo>
                  <a:cubicBezTo>
                    <a:pt x="334" y="124"/>
                    <a:pt x="334" y="124"/>
                    <a:pt x="334" y="123"/>
                  </a:cubicBezTo>
                  <a:cubicBezTo>
                    <a:pt x="334" y="123"/>
                    <a:pt x="334" y="122"/>
                    <a:pt x="334" y="122"/>
                  </a:cubicBezTo>
                  <a:cubicBezTo>
                    <a:pt x="333" y="121"/>
                    <a:pt x="333" y="120"/>
                    <a:pt x="333" y="120"/>
                  </a:cubicBezTo>
                  <a:cubicBezTo>
                    <a:pt x="333" y="119"/>
                    <a:pt x="332" y="119"/>
                    <a:pt x="332" y="119"/>
                  </a:cubicBezTo>
                  <a:cubicBezTo>
                    <a:pt x="332" y="118"/>
                    <a:pt x="332" y="118"/>
                    <a:pt x="332" y="117"/>
                  </a:cubicBezTo>
                  <a:cubicBezTo>
                    <a:pt x="331" y="117"/>
                    <a:pt x="331" y="117"/>
                    <a:pt x="331" y="116"/>
                  </a:cubicBezTo>
                  <a:cubicBezTo>
                    <a:pt x="331" y="116"/>
                    <a:pt x="331" y="116"/>
                    <a:pt x="331" y="115"/>
                  </a:cubicBezTo>
                  <a:cubicBezTo>
                    <a:pt x="330" y="115"/>
                    <a:pt x="330" y="114"/>
                    <a:pt x="330" y="114"/>
                  </a:cubicBezTo>
                  <a:cubicBezTo>
                    <a:pt x="330" y="114"/>
                    <a:pt x="329" y="113"/>
                    <a:pt x="329" y="113"/>
                  </a:cubicBezTo>
                  <a:cubicBezTo>
                    <a:pt x="329" y="112"/>
                    <a:pt x="329" y="112"/>
                    <a:pt x="328" y="111"/>
                  </a:cubicBezTo>
                  <a:cubicBezTo>
                    <a:pt x="328" y="111"/>
                    <a:pt x="328" y="111"/>
                    <a:pt x="328" y="110"/>
                  </a:cubicBezTo>
                  <a:cubicBezTo>
                    <a:pt x="327" y="110"/>
                    <a:pt x="327" y="109"/>
                    <a:pt x="327" y="109"/>
                  </a:cubicBezTo>
                  <a:cubicBezTo>
                    <a:pt x="327" y="109"/>
                    <a:pt x="327" y="109"/>
                    <a:pt x="327" y="109"/>
                  </a:cubicBezTo>
                  <a:cubicBezTo>
                    <a:pt x="327" y="108"/>
                    <a:pt x="327" y="108"/>
                    <a:pt x="327" y="108"/>
                  </a:cubicBezTo>
                  <a:cubicBezTo>
                    <a:pt x="326" y="108"/>
                    <a:pt x="326" y="107"/>
                    <a:pt x="326" y="107"/>
                  </a:cubicBezTo>
                  <a:cubicBezTo>
                    <a:pt x="325" y="106"/>
                    <a:pt x="325" y="106"/>
                    <a:pt x="324" y="105"/>
                  </a:cubicBezTo>
                  <a:cubicBezTo>
                    <a:pt x="324" y="105"/>
                    <a:pt x="324" y="104"/>
                    <a:pt x="323" y="104"/>
                  </a:cubicBezTo>
                  <a:cubicBezTo>
                    <a:pt x="323" y="103"/>
                    <a:pt x="323" y="103"/>
                    <a:pt x="323" y="103"/>
                  </a:cubicBezTo>
                  <a:cubicBezTo>
                    <a:pt x="323" y="103"/>
                    <a:pt x="323" y="103"/>
                    <a:pt x="323" y="103"/>
                  </a:cubicBezTo>
                  <a:cubicBezTo>
                    <a:pt x="323" y="103"/>
                    <a:pt x="323" y="103"/>
                    <a:pt x="323" y="103"/>
                  </a:cubicBezTo>
                  <a:cubicBezTo>
                    <a:pt x="322" y="102"/>
                    <a:pt x="322" y="102"/>
                    <a:pt x="322" y="102"/>
                  </a:cubicBezTo>
                  <a:cubicBezTo>
                    <a:pt x="322" y="102"/>
                    <a:pt x="322" y="102"/>
                    <a:pt x="321" y="101"/>
                  </a:cubicBezTo>
                  <a:cubicBezTo>
                    <a:pt x="321" y="101"/>
                    <a:pt x="321" y="100"/>
                    <a:pt x="320" y="100"/>
                  </a:cubicBezTo>
                  <a:cubicBezTo>
                    <a:pt x="320" y="100"/>
                    <a:pt x="320" y="99"/>
                    <a:pt x="319" y="99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9" y="98"/>
                    <a:pt x="319" y="98"/>
                    <a:pt x="319" y="98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97"/>
                    <a:pt x="318" y="97"/>
                    <a:pt x="318" y="97"/>
                  </a:cubicBezTo>
                  <a:cubicBezTo>
                    <a:pt x="317" y="96"/>
                    <a:pt x="317" y="96"/>
                    <a:pt x="317" y="96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15" y="95"/>
                    <a:pt x="315" y="95"/>
                    <a:pt x="315" y="95"/>
                  </a:cubicBezTo>
                  <a:cubicBezTo>
                    <a:pt x="315" y="94"/>
                    <a:pt x="315" y="94"/>
                    <a:pt x="315" y="94"/>
                  </a:cubicBezTo>
                  <a:cubicBezTo>
                    <a:pt x="312" y="92"/>
                    <a:pt x="309" y="90"/>
                    <a:pt x="306" y="89"/>
                  </a:cubicBezTo>
                  <a:cubicBezTo>
                    <a:pt x="306" y="89"/>
                    <a:pt x="306" y="89"/>
                    <a:pt x="306" y="89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4" y="88"/>
                    <a:pt x="304" y="88"/>
                    <a:pt x="303" y="87"/>
                  </a:cubicBezTo>
                  <a:cubicBezTo>
                    <a:pt x="302" y="87"/>
                    <a:pt x="302" y="87"/>
                    <a:pt x="301" y="86"/>
                  </a:cubicBezTo>
                  <a:cubicBezTo>
                    <a:pt x="300" y="86"/>
                    <a:pt x="300" y="86"/>
                    <a:pt x="300" y="86"/>
                  </a:cubicBezTo>
                  <a:cubicBezTo>
                    <a:pt x="299" y="86"/>
                    <a:pt x="299" y="86"/>
                    <a:pt x="299" y="86"/>
                  </a:cubicBezTo>
                  <a:cubicBezTo>
                    <a:pt x="299" y="86"/>
                    <a:pt x="298" y="86"/>
                    <a:pt x="298" y="86"/>
                  </a:cubicBezTo>
                  <a:cubicBezTo>
                    <a:pt x="297" y="85"/>
                    <a:pt x="296" y="85"/>
                    <a:pt x="295" y="85"/>
                  </a:cubicBezTo>
                  <a:cubicBezTo>
                    <a:pt x="294" y="85"/>
                    <a:pt x="294" y="85"/>
                    <a:pt x="294" y="85"/>
                  </a:cubicBezTo>
                  <a:cubicBezTo>
                    <a:pt x="293" y="85"/>
                    <a:pt x="293" y="85"/>
                    <a:pt x="293" y="85"/>
                  </a:cubicBezTo>
                  <a:cubicBezTo>
                    <a:pt x="293" y="85"/>
                    <a:pt x="293" y="85"/>
                    <a:pt x="293" y="85"/>
                  </a:cubicBezTo>
                  <a:cubicBezTo>
                    <a:pt x="292" y="85"/>
                    <a:pt x="292" y="85"/>
                    <a:pt x="292" y="85"/>
                  </a:cubicBezTo>
                  <a:cubicBezTo>
                    <a:pt x="291" y="85"/>
                    <a:pt x="290" y="85"/>
                    <a:pt x="289" y="85"/>
                  </a:cubicBezTo>
                  <a:cubicBezTo>
                    <a:pt x="288" y="85"/>
                    <a:pt x="287" y="85"/>
                    <a:pt x="286" y="85"/>
                  </a:cubicBezTo>
                  <a:cubicBezTo>
                    <a:pt x="284" y="85"/>
                    <a:pt x="283" y="86"/>
                    <a:pt x="282" y="86"/>
                  </a:cubicBezTo>
                  <a:cubicBezTo>
                    <a:pt x="281" y="86"/>
                    <a:pt x="280" y="87"/>
                    <a:pt x="279" y="87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2" y="127"/>
                    <a:pt x="183" y="123"/>
                    <a:pt x="183" y="119"/>
                  </a:cubicBezTo>
                  <a:cubicBezTo>
                    <a:pt x="184" y="112"/>
                    <a:pt x="185" y="104"/>
                    <a:pt x="186" y="97"/>
                  </a:cubicBezTo>
                  <a:cubicBezTo>
                    <a:pt x="188" y="85"/>
                    <a:pt x="190" y="74"/>
                    <a:pt x="194" y="64"/>
                  </a:cubicBezTo>
                  <a:cubicBezTo>
                    <a:pt x="194" y="63"/>
                    <a:pt x="194" y="63"/>
                    <a:pt x="194" y="62"/>
                  </a:cubicBezTo>
                  <a:cubicBezTo>
                    <a:pt x="195" y="60"/>
                    <a:pt x="196" y="58"/>
                    <a:pt x="196" y="56"/>
                  </a:cubicBezTo>
                  <a:cubicBezTo>
                    <a:pt x="197" y="55"/>
                    <a:pt x="197" y="55"/>
                    <a:pt x="197" y="55"/>
                  </a:cubicBezTo>
                  <a:cubicBezTo>
                    <a:pt x="198" y="53"/>
                    <a:pt x="199" y="51"/>
                    <a:pt x="200" y="49"/>
                  </a:cubicBezTo>
                  <a:cubicBezTo>
                    <a:pt x="200" y="48"/>
                    <a:pt x="200" y="47"/>
                    <a:pt x="200" y="47"/>
                  </a:cubicBezTo>
                  <a:cubicBezTo>
                    <a:pt x="201" y="45"/>
                    <a:pt x="202" y="43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39"/>
                    <a:pt x="205" y="37"/>
                    <a:pt x="206" y="35"/>
                  </a:cubicBezTo>
                  <a:cubicBezTo>
                    <a:pt x="208" y="33"/>
                    <a:pt x="209" y="31"/>
                    <a:pt x="210" y="29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1" y="27"/>
                    <a:pt x="213" y="25"/>
                    <a:pt x="214" y="24"/>
                  </a:cubicBezTo>
                  <a:cubicBezTo>
                    <a:pt x="214" y="23"/>
                    <a:pt x="214" y="23"/>
                    <a:pt x="214" y="23"/>
                  </a:cubicBezTo>
                  <a:cubicBezTo>
                    <a:pt x="216" y="22"/>
                    <a:pt x="217" y="20"/>
                    <a:pt x="218" y="19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20" y="17"/>
                    <a:pt x="221" y="15"/>
                    <a:pt x="222" y="14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4" y="12"/>
                    <a:pt x="226" y="11"/>
                    <a:pt x="227" y="10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29" y="8"/>
                    <a:pt x="231" y="7"/>
                    <a:pt x="232" y="6"/>
                  </a:cubicBezTo>
                  <a:cubicBezTo>
                    <a:pt x="236" y="3"/>
                    <a:pt x="239" y="1"/>
                    <a:pt x="242" y="0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57" y="89"/>
                    <a:pt x="54" y="91"/>
                    <a:pt x="51" y="93"/>
                  </a:cubicBezTo>
                  <a:cubicBezTo>
                    <a:pt x="49" y="94"/>
                    <a:pt x="48" y="95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4" y="98"/>
                    <a:pt x="43" y="99"/>
                    <a:pt x="42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39" y="103"/>
                    <a:pt x="38" y="104"/>
                    <a:pt x="38" y="104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6" y="106"/>
                    <a:pt x="36" y="106"/>
                    <a:pt x="36" y="107"/>
                  </a:cubicBezTo>
                  <a:cubicBezTo>
                    <a:pt x="35" y="108"/>
                    <a:pt x="34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11"/>
                    <a:pt x="32" y="112"/>
                    <a:pt x="31" y="112"/>
                  </a:cubicBezTo>
                  <a:cubicBezTo>
                    <a:pt x="31" y="113"/>
                    <a:pt x="30" y="114"/>
                    <a:pt x="29" y="11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8" y="117"/>
                    <a:pt x="28" y="117"/>
                    <a:pt x="27" y="118"/>
                  </a:cubicBezTo>
                  <a:cubicBezTo>
                    <a:pt x="27" y="119"/>
                    <a:pt x="27" y="119"/>
                    <a:pt x="26" y="120"/>
                  </a:cubicBezTo>
                  <a:cubicBezTo>
                    <a:pt x="26" y="120"/>
                    <a:pt x="26" y="121"/>
                    <a:pt x="25" y="121"/>
                  </a:cubicBezTo>
                  <a:cubicBezTo>
                    <a:pt x="25" y="122"/>
                    <a:pt x="25" y="123"/>
                    <a:pt x="24" y="123"/>
                  </a:cubicBezTo>
                  <a:cubicBezTo>
                    <a:pt x="24" y="124"/>
                    <a:pt x="23" y="125"/>
                    <a:pt x="23" y="125"/>
                  </a:cubicBezTo>
                  <a:cubicBezTo>
                    <a:pt x="23" y="126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1" y="128"/>
                    <a:pt x="21" y="129"/>
                    <a:pt x="21" y="130"/>
                  </a:cubicBezTo>
                  <a:cubicBezTo>
                    <a:pt x="20" y="131"/>
                    <a:pt x="20" y="132"/>
                    <a:pt x="19" y="133"/>
                  </a:cubicBezTo>
                  <a:cubicBezTo>
                    <a:pt x="19" y="133"/>
                    <a:pt x="19" y="134"/>
                    <a:pt x="19" y="134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7"/>
                    <a:pt x="17" y="138"/>
                    <a:pt x="16" y="140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3"/>
                    <a:pt x="14" y="144"/>
                    <a:pt x="14" y="146"/>
                  </a:cubicBezTo>
                  <a:cubicBezTo>
                    <a:pt x="14" y="146"/>
                    <a:pt x="14" y="147"/>
                    <a:pt x="13" y="147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9"/>
                    <a:pt x="13" y="149"/>
                  </a:cubicBezTo>
                  <a:cubicBezTo>
                    <a:pt x="12" y="150"/>
                    <a:pt x="12" y="151"/>
                    <a:pt x="12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9" y="161"/>
                    <a:pt x="7" y="170"/>
                    <a:pt x="5" y="180"/>
                  </a:cubicBezTo>
                  <a:cubicBezTo>
                    <a:pt x="4" y="187"/>
                    <a:pt x="3" y="193"/>
                    <a:pt x="2" y="200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2" y="201"/>
                    <a:pt x="2" y="201"/>
                    <a:pt x="2" y="202"/>
                  </a:cubicBezTo>
                  <a:cubicBezTo>
                    <a:pt x="1" y="205"/>
                    <a:pt x="1" y="209"/>
                    <a:pt x="1" y="213"/>
                  </a:cubicBezTo>
                  <a:cubicBezTo>
                    <a:pt x="1" y="213"/>
                    <a:pt x="1" y="214"/>
                    <a:pt x="1" y="215"/>
                  </a:cubicBezTo>
                  <a:cubicBezTo>
                    <a:pt x="1" y="215"/>
                    <a:pt x="1" y="216"/>
                    <a:pt x="1" y="216"/>
                  </a:cubicBezTo>
                  <a:cubicBezTo>
                    <a:pt x="0" y="217"/>
                    <a:pt x="0" y="218"/>
                    <a:pt x="0" y="218"/>
                  </a:cubicBezTo>
                  <a:cubicBezTo>
                    <a:pt x="0" y="222"/>
                    <a:pt x="0" y="226"/>
                    <a:pt x="0" y="22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0"/>
                    <a:pt x="0" y="231"/>
                    <a:pt x="0" y="231"/>
                  </a:cubicBezTo>
                  <a:cubicBezTo>
                    <a:pt x="0" y="235"/>
                    <a:pt x="0" y="239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7"/>
                  </a:cubicBezTo>
                  <a:cubicBezTo>
                    <a:pt x="0" y="252"/>
                    <a:pt x="0" y="257"/>
                    <a:pt x="0" y="262"/>
                  </a:cubicBezTo>
                  <a:cubicBezTo>
                    <a:pt x="0" y="267"/>
                    <a:pt x="0" y="272"/>
                    <a:pt x="1" y="277"/>
                  </a:cubicBezTo>
                  <a:cubicBezTo>
                    <a:pt x="1" y="278"/>
                    <a:pt x="1" y="280"/>
                    <a:pt x="1" y="281"/>
                  </a:cubicBezTo>
                  <a:cubicBezTo>
                    <a:pt x="1" y="283"/>
                    <a:pt x="1" y="284"/>
                    <a:pt x="1" y="286"/>
                  </a:cubicBezTo>
                  <a:cubicBezTo>
                    <a:pt x="1" y="288"/>
                    <a:pt x="2" y="290"/>
                    <a:pt x="2" y="292"/>
                  </a:cubicBezTo>
                  <a:cubicBezTo>
                    <a:pt x="2" y="293"/>
                    <a:pt x="2" y="294"/>
                    <a:pt x="2" y="295"/>
                  </a:cubicBezTo>
                  <a:cubicBezTo>
                    <a:pt x="2" y="296"/>
                    <a:pt x="2" y="296"/>
                    <a:pt x="2" y="296"/>
                  </a:cubicBezTo>
                  <a:cubicBezTo>
                    <a:pt x="3" y="300"/>
                    <a:pt x="3" y="304"/>
                    <a:pt x="4" y="308"/>
                  </a:cubicBezTo>
                  <a:cubicBezTo>
                    <a:pt x="4" y="309"/>
                    <a:pt x="4" y="309"/>
                    <a:pt x="4" y="309"/>
                  </a:cubicBezTo>
                  <a:cubicBezTo>
                    <a:pt x="4" y="310"/>
                    <a:pt x="4" y="311"/>
                    <a:pt x="4" y="312"/>
                  </a:cubicBezTo>
                  <a:cubicBezTo>
                    <a:pt x="5" y="315"/>
                    <a:pt x="5" y="319"/>
                    <a:pt x="6" y="322"/>
                  </a:cubicBezTo>
                  <a:cubicBezTo>
                    <a:pt x="6" y="323"/>
                    <a:pt x="6" y="324"/>
                    <a:pt x="6" y="324"/>
                  </a:cubicBezTo>
                  <a:cubicBezTo>
                    <a:pt x="6" y="325"/>
                    <a:pt x="6" y="326"/>
                    <a:pt x="6" y="326"/>
                  </a:cubicBezTo>
                  <a:cubicBezTo>
                    <a:pt x="6" y="327"/>
                    <a:pt x="7" y="328"/>
                    <a:pt x="7" y="329"/>
                  </a:cubicBezTo>
                  <a:cubicBezTo>
                    <a:pt x="7" y="332"/>
                    <a:pt x="8" y="334"/>
                    <a:pt x="8" y="337"/>
                  </a:cubicBezTo>
                  <a:cubicBezTo>
                    <a:pt x="8" y="337"/>
                    <a:pt x="9" y="338"/>
                    <a:pt x="9" y="339"/>
                  </a:cubicBezTo>
                  <a:cubicBezTo>
                    <a:pt x="9" y="342"/>
                    <a:pt x="10" y="346"/>
                    <a:pt x="11" y="349"/>
                  </a:cubicBezTo>
                  <a:cubicBezTo>
                    <a:pt x="11" y="350"/>
                    <a:pt x="11" y="350"/>
                    <a:pt x="11" y="351"/>
                  </a:cubicBezTo>
                  <a:cubicBezTo>
                    <a:pt x="12" y="352"/>
                    <a:pt x="12" y="352"/>
                    <a:pt x="12" y="352"/>
                  </a:cubicBezTo>
                  <a:cubicBezTo>
                    <a:pt x="12" y="353"/>
                    <a:pt x="12" y="353"/>
                    <a:pt x="12" y="353"/>
                  </a:cubicBezTo>
                  <a:cubicBezTo>
                    <a:pt x="12" y="354"/>
                    <a:pt x="13" y="355"/>
                    <a:pt x="13" y="356"/>
                  </a:cubicBezTo>
                  <a:cubicBezTo>
                    <a:pt x="13" y="358"/>
                    <a:pt x="14" y="361"/>
                    <a:pt x="15" y="363"/>
                  </a:cubicBezTo>
                  <a:cubicBezTo>
                    <a:pt x="15" y="364"/>
                    <a:pt x="15" y="364"/>
                    <a:pt x="15" y="364"/>
                  </a:cubicBezTo>
                  <a:cubicBezTo>
                    <a:pt x="15" y="364"/>
                    <a:pt x="15" y="365"/>
                    <a:pt x="16" y="365"/>
                  </a:cubicBezTo>
                  <a:cubicBezTo>
                    <a:pt x="16" y="367"/>
                    <a:pt x="17" y="368"/>
                    <a:pt x="17" y="370"/>
                  </a:cubicBezTo>
                  <a:cubicBezTo>
                    <a:pt x="18" y="372"/>
                    <a:pt x="19" y="374"/>
                    <a:pt x="19" y="376"/>
                  </a:cubicBezTo>
                  <a:cubicBezTo>
                    <a:pt x="20" y="378"/>
                    <a:pt x="20" y="379"/>
                    <a:pt x="21" y="381"/>
                  </a:cubicBezTo>
                  <a:cubicBezTo>
                    <a:pt x="22" y="382"/>
                    <a:pt x="22" y="384"/>
                    <a:pt x="23" y="385"/>
                  </a:cubicBezTo>
                  <a:cubicBezTo>
                    <a:pt x="23" y="386"/>
                    <a:pt x="23" y="386"/>
                    <a:pt x="24" y="387"/>
                  </a:cubicBezTo>
                  <a:cubicBezTo>
                    <a:pt x="24" y="388"/>
                    <a:pt x="24" y="388"/>
                    <a:pt x="24" y="388"/>
                  </a:cubicBezTo>
                  <a:cubicBezTo>
                    <a:pt x="24" y="388"/>
                    <a:pt x="24" y="389"/>
                    <a:pt x="24" y="389"/>
                  </a:cubicBezTo>
                  <a:cubicBezTo>
                    <a:pt x="25" y="391"/>
                    <a:pt x="26" y="392"/>
                    <a:pt x="26" y="394"/>
                  </a:cubicBezTo>
                  <a:cubicBezTo>
                    <a:pt x="27" y="395"/>
                    <a:pt x="27" y="396"/>
                    <a:pt x="28" y="397"/>
                  </a:cubicBezTo>
                  <a:cubicBezTo>
                    <a:pt x="28" y="398"/>
                    <a:pt x="28" y="398"/>
                    <a:pt x="28" y="398"/>
                  </a:cubicBezTo>
                  <a:cubicBezTo>
                    <a:pt x="29" y="399"/>
                    <a:pt x="29" y="399"/>
                    <a:pt x="29" y="399"/>
                  </a:cubicBezTo>
                  <a:cubicBezTo>
                    <a:pt x="29" y="399"/>
                    <a:pt x="29" y="399"/>
                    <a:pt x="29" y="399"/>
                  </a:cubicBezTo>
                  <a:cubicBezTo>
                    <a:pt x="30" y="401"/>
                    <a:pt x="31" y="403"/>
                    <a:pt x="32" y="405"/>
                  </a:cubicBezTo>
                  <a:cubicBezTo>
                    <a:pt x="32" y="406"/>
                    <a:pt x="33" y="407"/>
                    <a:pt x="33" y="407"/>
                  </a:cubicBezTo>
                  <a:cubicBezTo>
                    <a:pt x="33" y="408"/>
                    <a:pt x="33" y="408"/>
                    <a:pt x="34" y="409"/>
                  </a:cubicBezTo>
                  <a:cubicBezTo>
                    <a:pt x="34" y="409"/>
                    <a:pt x="34" y="410"/>
                    <a:pt x="35" y="411"/>
                  </a:cubicBezTo>
                  <a:cubicBezTo>
                    <a:pt x="36" y="412"/>
                    <a:pt x="37" y="414"/>
                    <a:pt x="38" y="416"/>
                  </a:cubicBezTo>
                  <a:cubicBezTo>
                    <a:pt x="38" y="417"/>
                    <a:pt x="38" y="417"/>
                    <a:pt x="38" y="417"/>
                  </a:cubicBezTo>
                  <a:cubicBezTo>
                    <a:pt x="38" y="417"/>
                    <a:pt x="38" y="417"/>
                    <a:pt x="38" y="417"/>
                  </a:cubicBezTo>
                  <a:cubicBezTo>
                    <a:pt x="39" y="417"/>
                    <a:pt x="39" y="417"/>
                    <a:pt x="39" y="417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1" y="421"/>
                    <a:pt x="42" y="422"/>
                    <a:pt x="42" y="423"/>
                  </a:cubicBezTo>
                  <a:cubicBezTo>
                    <a:pt x="43" y="424"/>
                    <a:pt x="43" y="424"/>
                    <a:pt x="44" y="425"/>
                  </a:cubicBezTo>
                  <a:cubicBezTo>
                    <a:pt x="44" y="426"/>
                    <a:pt x="44" y="426"/>
                    <a:pt x="44" y="426"/>
                  </a:cubicBezTo>
                  <a:cubicBezTo>
                    <a:pt x="45" y="427"/>
                    <a:pt x="45" y="427"/>
                    <a:pt x="45" y="427"/>
                  </a:cubicBezTo>
                  <a:cubicBezTo>
                    <a:pt x="46" y="428"/>
                    <a:pt x="46" y="429"/>
                    <a:pt x="47" y="430"/>
                  </a:cubicBezTo>
                  <a:cubicBezTo>
                    <a:pt x="48" y="431"/>
                    <a:pt x="49" y="432"/>
                    <a:pt x="49" y="433"/>
                  </a:cubicBezTo>
                  <a:cubicBezTo>
                    <a:pt x="50" y="433"/>
                    <a:pt x="50" y="433"/>
                    <a:pt x="50" y="433"/>
                  </a:cubicBezTo>
                  <a:cubicBezTo>
                    <a:pt x="50" y="433"/>
                    <a:pt x="50" y="433"/>
                    <a:pt x="50" y="433"/>
                  </a:cubicBezTo>
                  <a:cubicBezTo>
                    <a:pt x="50" y="433"/>
                    <a:pt x="50" y="433"/>
                    <a:pt x="50" y="433"/>
                  </a:cubicBezTo>
                  <a:cubicBezTo>
                    <a:pt x="50" y="434"/>
                    <a:pt x="51" y="435"/>
                    <a:pt x="51" y="435"/>
                  </a:cubicBezTo>
                  <a:cubicBezTo>
                    <a:pt x="52" y="436"/>
                    <a:pt x="53" y="437"/>
                    <a:pt x="54" y="438"/>
                  </a:cubicBezTo>
                  <a:cubicBezTo>
                    <a:pt x="54" y="438"/>
                    <a:pt x="55" y="439"/>
                    <a:pt x="56" y="440"/>
                  </a:cubicBezTo>
                  <a:cubicBezTo>
                    <a:pt x="56" y="441"/>
                    <a:pt x="57" y="441"/>
                    <a:pt x="57" y="442"/>
                  </a:cubicBezTo>
                  <a:cubicBezTo>
                    <a:pt x="58" y="442"/>
                    <a:pt x="58" y="443"/>
                    <a:pt x="59" y="443"/>
                  </a:cubicBezTo>
                  <a:cubicBezTo>
                    <a:pt x="59" y="444"/>
                    <a:pt x="60" y="444"/>
                    <a:pt x="60" y="445"/>
                  </a:cubicBezTo>
                  <a:cubicBezTo>
                    <a:pt x="61" y="445"/>
                    <a:pt x="61" y="446"/>
                    <a:pt x="62" y="446"/>
                  </a:cubicBezTo>
                  <a:cubicBezTo>
                    <a:pt x="63" y="447"/>
                    <a:pt x="63" y="447"/>
                    <a:pt x="63" y="447"/>
                  </a:cubicBezTo>
                  <a:cubicBezTo>
                    <a:pt x="63" y="447"/>
                    <a:pt x="63" y="447"/>
                    <a:pt x="63" y="447"/>
                  </a:cubicBezTo>
                  <a:cubicBezTo>
                    <a:pt x="64" y="448"/>
                    <a:pt x="64" y="448"/>
                    <a:pt x="64" y="448"/>
                  </a:cubicBezTo>
                  <a:cubicBezTo>
                    <a:pt x="64" y="448"/>
                    <a:pt x="64" y="448"/>
                    <a:pt x="64" y="448"/>
                  </a:cubicBezTo>
                  <a:cubicBezTo>
                    <a:pt x="65" y="449"/>
                    <a:pt x="66" y="450"/>
                    <a:pt x="67" y="450"/>
                  </a:cubicBezTo>
                  <a:cubicBezTo>
                    <a:pt x="67" y="451"/>
                    <a:pt x="68" y="451"/>
                    <a:pt x="68" y="452"/>
                  </a:cubicBezTo>
                  <a:cubicBezTo>
                    <a:pt x="69" y="452"/>
                    <a:pt x="69" y="452"/>
                    <a:pt x="69" y="452"/>
                  </a:cubicBezTo>
                  <a:cubicBezTo>
                    <a:pt x="69" y="452"/>
                    <a:pt x="69" y="452"/>
                    <a:pt x="69" y="452"/>
                  </a:cubicBezTo>
                  <a:cubicBezTo>
                    <a:pt x="70" y="453"/>
                    <a:pt x="71" y="453"/>
                    <a:pt x="72" y="454"/>
                  </a:cubicBezTo>
                  <a:cubicBezTo>
                    <a:pt x="72" y="455"/>
                    <a:pt x="73" y="455"/>
                    <a:pt x="74" y="456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5" y="457"/>
                    <a:pt x="75" y="457"/>
                    <a:pt x="75" y="457"/>
                  </a:cubicBezTo>
                  <a:cubicBezTo>
                    <a:pt x="76" y="457"/>
                    <a:pt x="76" y="457"/>
                    <a:pt x="76" y="457"/>
                  </a:cubicBezTo>
                  <a:cubicBezTo>
                    <a:pt x="76" y="457"/>
                    <a:pt x="77" y="457"/>
                    <a:pt x="77" y="458"/>
                  </a:cubicBezTo>
                  <a:cubicBezTo>
                    <a:pt x="79" y="458"/>
                    <a:pt x="80" y="459"/>
                    <a:pt x="81" y="460"/>
                  </a:cubicBezTo>
                  <a:cubicBezTo>
                    <a:pt x="81" y="460"/>
                    <a:pt x="82" y="460"/>
                    <a:pt x="82" y="461"/>
                  </a:cubicBezTo>
                  <a:cubicBezTo>
                    <a:pt x="83" y="461"/>
                    <a:pt x="83" y="461"/>
                    <a:pt x="83" y="461"/>
                  </a:cubicBezTo>
                  <a:cubicBezTo>
                    <a:pt x="84" y="461"/>
                    <a:pt x="84" y="461"/>
                    <a:pt x="84" y="462"/>
                  </a:cubicBezTo>
                  <a:cubicBezTo>
                    <a:pt x="85" y="462"/>
                    <a:pt x="87" y="463"/>
                    <a:pt x="88" y="463"/>
                  </a:cubicBezTo>
                  <a:cubicBezTo>
                    <a:pt x="88" y="463"/>
                    <a:pt x="89" y="464"/>
                    <a:pt x="89" y="464"/>
                  </a:cubicBezTo>
                  <a:cubicBezTo>
                    <a:pt x="90" y="464"/>
                    <a:pt x="90" y="464"/>
                    <a:pt x="91" y="464"/>
                  </a:cubicBezTo>
                  <a:cubicBezTo>
                    <a:pt x="92" y="465"/>
                    <a:pt x="93" y="465"/>
                    <a:pt x="94" y="466"/>
                  </a:cubicBezTo>
                  <a:cubicBezTo>
                    <a:pt x="95" y="466"/>
                    <a:pt x="96" y="466"/>
                    <a:pt x="96" y="467"/>
                  </a:cubicBezTo>
                  <a:cubicBezTo>
                    <a:pt x="97" y="467"/>
                    <a:pt x="97" y="467"/>
                    <a:pt x="97" y="467"/>
                  </a:cubicBezTo>
                  <a:cubicBezTo>
                    <a:pt x="99" y="468"/>
                    <a:pt x="101" y="468"/>
                    <a:pt x="103" y="469"/>
                  </a:cubicBezTo>
                  <a:cubicBezTo>
                    <a:pt x="104" y="469"/>
                    <a:pt x="105" y="469"/>
                    <a:pt x="106" y="470"/>
                  </a:cubicBezTo>
                  <a:cubicBezTo>
                    <a:pt x="106" y="470"/>
                    <a:pt x="106" y="470"/>
                    <a:pt x="106" y="470"/>
                  </a:cubicBezTo>
                  <a:cubicBezTo>
                    <a:pt x="107" y="470"/>
                    <a:pt x="107" y="470"/>
                    <a:pt x="107" y="470"/>
                  </a:cubicBezTo>
                  <a:cubicBezTo>
                    <a:pt x="109" y="470"/>
                    <a:pt x="111" y="471"/>
                    <a:pt x="112" y="471"/>
                  </a:cubicBezTo>
                  <a:cubicBezTo>
                    <a:pt x="113" y="471"/>
                    <a:pt x="114" y="471"/>
                    <a:pt x="115" y="472"/>
                  </a:cubicBezTo>
                  <a:cubicBezTo>
                    <a:pt x="115" y="472"/>
                    <a:pt x="115" y="472"/>
                    <a:pt x="115" y="472"/>
                  </a:cubicBezTo>
                  <a:cubicBezTo>
                    <a:pt x="119" y="472"/>
                    <a:pt x="122" y="473"/>
                    <a:pt x="125" y="473"/>
                  </a:cubicBezTo>
                  <a:cubicBezTo>
                    <a:pt x="126" y="473"/>
                    <a:pt x="126" y="473"/>
                    <a:pt x="127" y="473"/>
                  </a:cubicBezTo>
                  <a:cubicBezTo>
                    <a:pt x="128" y="473"/>
                    <a:pt x="128" y="473"/>
                    <a:pt x="129" y="473"/>
                  </a:cubicBezTo>
                  <a:cubicBezTo>
                    <a:pt x="129" y="473"/>
                    <a:pt x="130" y="473"/>
                    <a:pt x="131" y="473"/>
                  </a:cubicBezTo>
                  <a:cubicBezTo>
                    <a:pt x="131" y="473"/>
                    <a:pt x="132" y="473"/>
                    <a:pt x="133" y="473"/>
                  </a:cubicBezTo>
                  <a:cubicBezTo>
                    <a:pt x="135" y="473"/>
                    <a:pt x="138" y="473"/>
                    <a:pt x="140" y="473"/>
                  </a:cubicBezTo>
                  <a:cubicBezTo>
                    <a:pt x="143" y="473"/>
                    <a:pt x="145" y="473"/>
                    <a:pt x="148" y="472"/>
                  </a:cubicBezTo>
                  <a:cubicBezTo>
                    <a:pt x="150" y="472"/>
                    <a:pt x="153" y="472"/>
                    <a:pt x="155" y="471"/>
                  </a:cubicBezTo>
                  <a:cubicBezTo>
                    <a:pt x="157" y="470"/>
                    <a:pt x="159" y="470"/>
                    <a:pt x="162" y="469"/>
                  </a:cubicBezTo>
                  <a:cubicBezTo>
                    <a:pt x="351" y="401"/>
                    <a:pt x="351" y="401"/>
                    <a:pt x="351" y="401"/>
                  </a:cubicBezTo>
                  <a:cubicBezTo>
                    <a:pt x="348" y="402"/>
                    <a:pt x="346" y="402"/>
                    <a:pt x="344" y="403"/>
                  </a:cubicBezTo>
                  <a:cubicBezTo>
                    <a:pt x="341" y="404"/>
                    <a:pt x="339" y="404"/>
                    <a:pt x="336" y="404"/>
                  </a:cubicBezTo>
                  <a:cubicBezTo>
                    <a:pt x="334" y="405"/>
                    <a:pt x="331" y="405"/>
                    <a:pt x="329" y="405"/>
                  </a:cubicBezTo>
                  <a:cubicBezTo>
                    <a:pt x="326" y="405"/>
                    <a:pt x="323" y="405"/>
                    <a:pt x="321" y="405"/>
                  </a:cubicBezTo>
                  <a:cubicBezTo>
                    <a:pt x="320" y="405"/>
                    <a:pt x="319" y="405"/>
                    <a:pt x="319" y="405"/>
                  </a:cubicBezTo>
                  <a:cubicBezTo>
                    <a:pt x="318" y="405"/>
                    <a:pt x="318" y="405"/>
                    <a:pt x="317" y="405"/>
                  </a:cubicBezTo>
                  <a:cubicBezTo>
                    <a:pt x="316" y="405"/>
                    <a:pt x="316" y="405"/>
                    <a:pt x="315" y="405"/>
                  </a:cubicBezTo>
                  <a:cubicBezTo>
                    <a:pt x="314" y="405"/>
                    <a:pt x="314" y="405"/>
                    <a:pt x="313" y="405"/>
                  </a:cubicBezTo>
                  <a:cubicBezTo>
                    <a:pt x="310" y="404"/>
                    <a:pt x="306" y="404"/>
                    <a:pt x="303" y="403"/>
                  </a:cubicBezTo>
                  <a:cubicBezTo>
                    <a:pt x="302" y="403"/>
                    <a:pt x="301" y="403"/>
                    <a:pt x="300" y="403"/>
                  </a:cubicBezTo>
                  <a:cubicBezTo>
                    <a:pt x="298" y="402"/>
                    <a:pt x="296" y="402"/>
                    <a:pt x="294" y="401"/>
                  </a:cubicBezTo>
                  <a:cubicBezTo>
                    <a:pt x="292" y="401"/>
                    <a:pt x="291" y="401"/>
                    <a:pt x="290" y="400"/>
                  </a:cubicBezTo>
                  <a:cubicBezTo>
                    <a:pt x="288" y="400"/>
                    <a:pt x="286" y="399"/>
                    <a:pt x="284" y="398"/>
                  </a:cubicBezTo>
                  <a:cubicBezTo>
                    <a:pt x="283" y="398"/>
                    <a:pt x="282" y="398"/>
                    <a:pt x="281" y="397"/>
                  </a:cubicBezTo>
                  <a:cubicBezTo>
                    <a:pt x="279" y="396"/>
                    <a:pt x="277" y="396"/>
                    <a:pt x="276" y="395"/>
                  </a:cubicBezTo>
                  <a:cubicBezTo>
                    <a:pt x="274" y="394"/>
                    <a:pt x="272" y="393"/>
                    <a:pt x="270" y="392"/>
                  </a:cubicBezTo>
                  <a:cubicBezTo>
                    <a:pt x="269" y="392"/>
                    <a:pt x="269" y="392"/>
                    <a:pt x="269" y="392"/>
                  </a:cubicBezTo>
                  <a:cubicBezTo>
                    <a:pt x="267" y="390"/>
                    <a:pt x="264" y="389"/>
                    <a:pt x="262" y="388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59" y="386"/>
                    <a:pt x="257" y="384"/>
                    <a:pt x="255" y="382"/>
                  </a:cubicBezTo>
                  <a:cubicBezTo>
                    <a:pt x="254" y="382"/>
                    <a:pt x="254" y="382"/>
                    <a:pt x="254" y="382"/>
                  </a:cubicBezTo>
                  <a:cubicBezTo>
                    <a:pt x="252" y="380"/>
                    <a:pt x="250" y="378"/>
                    <a:pt x="248" y="376"/>
                  </a:cubicBezTo>
                  <a:cubicBezTo>
                    <a:pt x="243" y="372"/>
                    <a:pt x="239" y="368"/>
                    <a:pt x="235" y="363"/>
                  </a:cubicBezTo>
                  <a:cubicBezTo>
                    <a:pt x="235" y="362"/>
                    <a:pt x="235" y="362"/>
                    <a:pt x="235" y="362"/>
                  </a:cubicBezTo>
                  <a:cubicBezTo>
                    <a:pt x="233" y="360"/>
                    <a:pt x="231" y="357"/>
                    <a:pt x="229" y="355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27" y="352"/>
                    <a:pt x="225" y="349"/>
                    <a:pt x="224" y="347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1" y="309"/>
                    <a:pt x="322" y="309"/>
                    <a:pt x="323" y="309"/>
                  </a:cubicBezTo>
                  <a:cubicBezTo>
                    <a:pt x="323" y="308"/>
                    <a:pt x="323" y="308"/>
                    <a:pt x="323" y="308"/>
                  </a:cubicBezTo>
                  <a:cubicBezTo>
                    <a:pt x="324" y="308"/>
                    <a:pt x="324" y="308"/>
                    <a:pt x="324" y="308"/>
                  </a:cubicBezTo>
                  <a:cubicBezTo>
                    <a:pt x="325" y="308"/>
                    <a:pt x="325" y="308"/>
                    <a:pt x="325" y="308"/>
                  </a:cubicBezTo>
                  <a:cubicBezTo>
                    <a:pt x="326" y="307"/>
                    <a:pt x="326" y="307"/>
                    <a:pt x="326" y="307"/>
                  </a:cubicBezTo>
                  <a:cubicBezTo>
                    <a:pt x="326" y="307"/>
                    <a:pt x="326" y="307"/>
                    <a:pt x="326" y="307"/>
                  </a:cubicBezTo>
                  <a:cubicBezTo>
                    <a:pt x="327" y="306"/>
                    <a:pt x="327" y="306"/>
                    <a:pt x="327" y="306"/>
                  </a:cubicBezTo>
                  <a:cubicBezTo>
                    <a:pt x="327" y="306"/>
                    <a:pt x="327" y="306"/>
                    <a:pt x="327" y="306"/>
                  </a:cubicBezTo>
                  <a:cubicBezTo>
                    <a:pt x="328" y="306"/>
                    <a:pt x="328" y="305"/>
                    <a:pt x="329" y="305"/>
                  </a:cubicBezTo>
                  <a:cubicBezTo>
                    <a:pt x="329" y="305"/>
                    <a:pt x="329" y="305"/>
                    <a:pt x="329" y="305"/>
                  </a:cubicBezTo>
                  <a:cubicBezTo>
                    <a:pt x="329" y="304"/>
                    <a:pt x="329" y="304"/>
                    <a:pt x="329" y="304"/>
                  </a:cubicBezTo>
                  <a:cubicBezTo>
                    <a:pt x="330" y="304"/>
                    <a:pt x="330" y="304"/>
                    <a:pt x="330" y="304"/>
                  </a:cubicBezTo>
                  <a:cubicBezTo>
                    <a:pt x="331" y="303"/>
                    <a:pt x="331" y="303"/>
                    <a:pt x="331" y="303"/>
                  </a:cubicBezTo>
                  <a:cubicBezTo>
                    <a:pt x="331" y="302"/>
                    <a:pt x="331" y="302"/>
                    <a:pt x="331" y="302"/>
                  </a:cubicBezTo>
                  <a:cubicBezTo>
                    <a:pt x="331" y="302"/>
                    <a:pt x="331" y="302"/>
                    <a:pt x="331" y="302"/>
                  </a:cubicBezTo>
                  <a:cubicBezTo>
                    <a:pt x="332" y="302"/>
                    <a:pt x="332" y="302"/>
                    <a:pt x="332" y="302"/>
                  </a:cubicBezTo>
                  <a:cubicBezTo>
                    <a:pt x="332" y="302"/>
                    <a:pt x="332" y="302"/>
                    <a:pt x="332" y="302"/>
                  </a:cubicBezTo>
                  <a:cubicBezTo>
                    <a:pt x="333" y="301"/>
                    <a:pt x="333" y="301"/>
                    <a:pt x="333" y="301"/>
                  </a:cubicBezTo>
                  <a:cubicBezTo>
                    <a:pt x="333" y="301"/>
                    <a:pt x="333" y="300"/>
                    <a:pt x="333" y="300"/>
                  </a:cubicBezTo>
                  <a:cubicBezTo>
                    <a:pt x="334" y="300"/>
                    <a:pt x="334" y="300"/>
                    <a:pt x="334" y="300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5" y="298"/>
                    <a:pt x="335" y="298"/>
                    <a:pt x="335" y="297"/>
                  </a:cubicBezTo>
                  <a:cubicBezTo>
                    <a:pt x="335" y="297"/>
                    <a:pt x="336" y="297"/>
                    <a:pt x="336" y="296"/>
                  </a:cubicBezTo>
                  <a:cubicBezTo>
                    <a:pt x="336" y="296"/>
                    <a:pt x="336" y="296"/>
                    <a:pt x="336" y="296"/>
                  </a:cubicBezTo>
                  <a:cubicBezTo>
                    <a:pt x="336" y="296"/>
                    <a:pt x="336" y="296"/>
                    <a:pt x="336" y="296"/>
                  </a:cubicBezTo>
                  <a:cubicBezTo>
                    <a:pt x="336" y="296"/>
                    <a:pt x="336" y="296"/>
                    <a:pt x="336" y="296"/>
                  </a:cubicBezTo>
                  <a:cubicBezTo>
                    <a:pt x="336" y="296"/>
                    <a:pt x="337" y="295"/>
                    <a:pt x="337" y="295"/>
                  </a:cubicBezTo>
                  <a:cubicBezTo>
                    <a:pt x="337" y="294"/>
                    <a:pt x="338" y="294"/>
                    <a:pt x="338" y="293"/>
                  </a:cubicBezTo>
                  <a:cubicBezTo>
                    <a:pt x="338" y="293"/>
                    <a:pt x="338" y="293"/>
                    <a:pt x="338" y="293"/>
                  </a:cubicBezTo>
                  <a:cubicBezTo>
                    <a:pt x="338" y="293"/>
                    <a:pt x="338" y="293"/>
                    <a:pt x="338" y="293"/>
                  </a:cubicBezTo>
                  <a:cubicBezTo>
                    <a:pt x="338" y="292"/>
                    <a:pt x="338" y="292"/>
                    <a:pt x="339" y="291"/>
                  </a:cubicBezTo>
                  <a:cubicBezTo>
                    <a:pt x="339" y="291"/>
                    <a:pt x="339" y="290"/>
                    <a:pt x="340" y="290"/>
                  </a:cubicBezTo>
                  <a:cubicBezTo>
                    <a:pt x="340" y="289"/>
                    <a:pt x="340" y="289"/>
                    <a:pt x="340" y="289"/>
                  </a:cubicBezTo>
                  <a:cubicBezTo>
                    <a:pt x="340" y="289"/>
                    <a:pt x="340" y="289"/>
                    <a:pt x="340" y="289"/>
                  </a:cubicBezTo>
                  <a:cubicBezTo>
                    <a:pt x="340" y="289"/>
                    <a:pt x="340" y="289"/>
                    <a:pt x="340" y="289"/>
                  </a:cubicBezTo>
                  <a:cubicBezTo>
                    <a:pt x="340" y="289"/>
                    <a:pt x="340" y="289"/>
                    <a:pt x="340" y="289"/>
                  </a:cubicBezTo>
                  <a:cubicBezTo>
                    <a:pt x="340" y="289"/>
                    <a:pt x="340" y="288"/>
                    <a:pt x="341" y="287"/>
                  </a:cubicBezTo>
                  <a:cubicBezTo>
                    <a:pt x="341" y="287"/>
                    <a:pt x="341" y="287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5"/>
                    <a:pt x="341" y="285"/>
                    <a:pt x="341" y="285"/>
                  </a:cubicBezTo>
                  <a:cubicBezTo>
                    <a:pt x="342" y="285"/>
                    <a:pt x="342" y="284"/>
                    <a:pt x="342" y="283"/>
                  </a:cubicBezTo>
                  <a:cubicBezTo>
                    <a:pt x="342" y="283"/>
                    <a:pt x="342" y="283"/>
                    <a:pt x="342" y="283"/>
                  </a:cubicBezTo>
                  <a:cubicBezTo>
                    <a:pt x="342" y="282"/>
                    <a:pt x="342" y="282"/>
                    <a:pt x="342" y="282"/>
                  </a:cubicBezTo>
                  <a:cubicBezTo>
                    <a:pt x="343" y="281"/>
                    <a:pt x="343" y="281"/>
                    <a:pt x="343" y="281"/>
                  </a:cubicBezTo>
                  <a:cubicBezTo>
                    <a:pt x="343" y="280"/>
                    <a:pt x="343" y="280"/>
                    <a:pt x="343" y="280"/>
                  </a:cubicBezTo>
                  <a:cubicBezTo>
                    <a:pt x="343" y="279"/>
                    <a:pt x="344" y="278"/>
                    <a:pt x="344" y="276"/>
                  </a:cubicBezTo>
                  <a:cubicBezTo>
                    <a:pt x="344" y="276"/>
                    <a:pt x="344" y="276"/>
                    <a:pt x="344" y="276"/>
                  </a:cubicBezTo>
                  <a:cubicBezTo>
                    <a:pt x="344" y="275"/>
                    <a:pt x="344" y="275"/>
                    <a:pt x="344" y="275"/>
                  </a:cubicBezTo>
                  <a:cubicBezTo>
                    <a:pt x="344" y="274"/>
                    <a:pt x="344" y="274"/>
                    <a:pt x="344" y="274"/>
                  </a:cubicBezTo>
                  <a:cubicBezTo>
                    <a:pt x="345" y="273"/>
                    <a:pt x="345" y="271"/>
                    <a:pt x="345" y="270"/>
                  </a:cubicBezTo>
                  <a:cubicBezTo>
                    <a:pt x="345" y="269"/>
                    <a:pt x="345" y="269"/>
                    <a:pt x="345" y="269"/>
                  </a:cubicBezTo>
                  <a:cubicBezTo>
                    <a:pt x="345" y="269"/>
                    <a:pt x="345" y="269"/>
                    <a:pt x="345" y="269"/>
                  </a:cubicBezTo>
                  <a:cubicBezTo>
                    <a:pt x="346" y="267"/>
                    <a:pt x="346" y="265"/>
                    <a:pt x="346" y="263"/>
                  </a:cubicBezTo>
                  <a:cubicBezTo>
                    <a:pt x="346" y="263"/>
                    <a:pt x="346" y="263"/>
                    <a:pt x="346" y="263"/>
                  </a:cubicBezTo>
                  <a:cubicBezTo>
                    <a:pt x="346" y="262"/>
                    <a:pt x="346" y="262"/>
                    <a:pt x="346" y="262"/>
                  </a:cubicBezTo>
                  <a:cubicBezTo>
                    <a:pt x="347" y="260"/>
                    <a:pt x="347" y="258"/>
                    <a:pt x="347" y="256"/>
                  </a:cubicBezTo>
                  <a:cubicBezTo>
                    <a:pt x="347" y="256"/>
                    <a:pt x="347" y="256"/>
                    <a:pt x="347" y="255"/>
                  </a:cubicBezTo>
                  <a:cubicBezTo>
                    <a:pt x="347" y="255"/>
                    <a:pt x="347" y="255"/>
                    <a:pt x="347" y="255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3"/>
                    <a:pt x="347" y="252"/>
                    <a:pt x="347" y="252"/>
                  </a:cubicBezTo>
                  <a:cubicBezTo>
                    <a:pt x="347" y="251"/>
                    <a:pt x="348" y="250"/>
                    <a:pt x="348" y="249"/>
                  </a:cubicBezTo>
                  <a:cubicBezTo>
                    <a:pt x="348" y="248"/>
                    <a:pt x="348" y="247"/>
                    <a:pt x="348" y="245"/>
                  </a:cubicBezTo>
                  <a:cubicBezTo>
                    <a:pt x="348" y="245"/>
                    <a:pt x="348" y="244"/>
                    <a:pt x="348" y="243"/>
                  </a:cubicBezTo>
                  <a:cubicBezTo>
                    <a:pt x="348" y="243"/>
                    <a:pt x="348" y="243"/>
                    <a:pt x="348" y="243"/>
                  </a:cubicBezTo>
                  <a:cubicBezTo>
                    <a:pt x="348" y="241"/>
                    <a:pt x="348" y="240"/>
                    <a:pt x="348" y="239"/>
                  </a:cubicBezTo>
                  <a:cubicBezTo>
                    <a:pt x="348" y="238"/>
                    <a:pt x="348" y="237"/>
                    <a:pt x="348" y="236"/>
                  </a:cubicBezTo>
                  <a:cubicBezTo>
                    <a:pt x="348" y="235"/>
                    <a:pt x="348" y="233"/>
                    <a:pt x="348" y="232"/>
                  </a:cubicBezTo>
                  <a:cubicBezTo>
                    <a:pt x="348" y="231"/>
                    <a:pt x="348" y="230"/>
                    <a:pt x="348" y="229"/>
                  </a:cubicBezTo>
                  <a:cubicBezTo>
                    <a:pt x="348" y="229"/>
                    <a:pt x="348" y="229"/>
                    <a:pt x="348" y="229"/>
                  </a:cubicBezTo>
                  <a:cubicBezTo>
                    <a:pt x="348" y="229"/>
                    <a:pt x="348" y="229"/>
                    <a:pt x="348" y="229"/>
                  </a:cubicBezTo>
                  <a:cubicBezTo>
                    <a:pt x="348" y="228"/>
                    <a:pt x="348" y="226"/>
                    <a:pt x="348" y="225"/>
                  </a:cubicBezTo>
                  <a:cubicBezTo>
                    <a:pt x="348" y="224"/>
                    <a:pt x="348" y="223"/>
                    <a:pt x="348" y="222"/>
                  </a:cubicBezTo>
                  <a:cubicBezTo>
                    <a:pt x="348" y="220"/>
                    <a:pt x="348" y="219"/>
                    <a:pt x="348" y="218"/>
                  </a:cubicBezTo>
                  <a:close/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şļïḍè"/>
            <p:cNvSpPr/>
            <p:nvPr/>
          </p:nvSpPr>
          <p:spPr bwMode="auto">
            <a:xfrm>
              <a:off x="6870701" y="1293813"/>
              <a:ext cx="306388" cy="150813"/>
            </a:xfrm>
            <a:custGeom>
              <a:avLst/>
              <a:gdLst>
                <a:gd name="T0" fmla="*/ 182 w 195"/>
                <a:gd name="T1" fmla="*/ 8 h 96"/>
                <a:gd name="T2" fmla="*/ 0 w 195"/>
                <a:gd name="T3" fmla="*/ 96 h 96"/>
                <a:gd name="T4" fmla="*/ 3 w 195"/>
                <a:gd name="T5" fmla="*/ 93 h 96"/>
                <a:gd name="T6" fmla="*/ 7 w 195"/>
                <a:gd name="T7" fmla="*/ 91 h 96"/>
                <a:gd name="T8" fmla="*/ 10 w 195"/>
                <a:gd name="T9" fmla="*/ 89 h 96"/>
                <a:gd name="T10" fmla="*/ 13 w 195"/>
                <a:gd name="T11" fmla="*/ 87 h 96"/>
                <a:gd name="T12" fmla="*/ 195 w 195"/>
                <a:gd name="T13" fmla="*/ 0 h 96"/>
                <a:gd name="T14" fmla="*/ 192 w 195"/>
                <a:gd name="T15" fmla="*/ 1 h 96"/>
                <a:gd name="T16" fmla="*/ 188 w 195"/>
                <a:gd name="T17" fmla="*/ 4 h 96"/>
                <a:gd name="T18" fmla="*/ 185 w 195"/>
                <a:gd name="T19" fmla="*/ 6 h 96"/>
                <a:gd name="T20" fmla="*/ 182 w 195"/>
                <a:gd name="T2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5" h="96">
                  <a:moveTo>
                    <a:pt x="182" y="8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1" y="95"/>
                    <a:pt x="2" y="94"/>
                    <a:pt x="3" y="93"/>
                  </a:cubicBezTo>
                  <a:cubicBezTo>
                    <a:pt x="4" y="92"/>
                    <a:pt x="5" y="92"/>
                    <a:pt x="7" y="91"/>
                  </a:cubicBezTo>
                  <a:cubicBezTo>
                    <a:pt x="8" y="90"/>
                    <a:pt x="9" y="90"/>
                    <a:pt x="10" y="89"/>
                  </a:cubicBezTo>
                  <a:cubicBezTo>
                    <a:pt x="11" y="88"/>
                    <a:pt x="12" y="88"/>
                    <a:pt x="13" y="87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4" y="0"/>
                    <a:pt x="193" y="1"/>
                    <a:pt x="192" y="1"/>
                  </a:cubicBezTo>
                  <a:cubicBezTo>
                    <a:pt x="191" y="2"/>
                    <a:pt x="190" y="3"/>
                    <a:pt x="188" y="4"/>
                  </a:cubicBezTo>
                  <a:cubicBezTo>
                    <a:pt x="187" y="4"/>
                    <a:pt x="186" y="5"/>
                    <a:pt x="185" y="6"/>
                  </a:cubicBezTo>
                  <a:cubicBezTo>
                    <a:pt x="184" y="7"/>
                    <a:pt x="183" y="7"/>
                    <a:pt x="182" y="8"/>
                  </a:cubicBezTo>
                </a:path>
              </a:pathLst>
            </a:custGeom>
            <a:solidFill>
              <a:srgbClr val="840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sḷîḍè"/>
            <p:cNvSpPr/>
            <p:nvPr/>
          </p:nvSpPr>
          <p:spPr bwMode="auto">
            <a:xfrm>
              <a:off x="7142163" y="1425576"/>
              <a:ext cx="203200" cy="377825"/>
            </a:xfrm>
            <a:custGeom>
              <a:avLst/>
              <a:gdLst>
                <a:gd name="T0" fmla="*/ 130 w 130"/>
                <a:gd name="T1" fmla="*/ 148 h 242"/>
                <a:gd name="T2" fmla="*/ 130 w 130"/>
                <a:gd name="T3" fmla="*/ 155 h 242"/>
                <a:gd name="T4" fmla="*/ 129 w 130"/>
                <a:gd name="T5" fmla="*/ 163 h 242"/>
                <a:gd name="T6" fmla="*/ 128 w 130"/>
                <a:gd name="T7" fmla="*/ 171 h 242"/>
                <a:gd name="T8" fmla="*/ 128 w 130"/>
                <a:gd name="T9" fmla="*/ 175 h 242"/>
                <a:gd name="T10" fmla="*/ 127 w 130"/>
                <a:gd name="T11" fmla="*/ 183 h 242"/>
                <a:gd name="T12" fmla="*/ 126 w 130"/>
                <a:gd name="T13" fmla="*/ 190 h 242"/>
                <a:gd name="T14" fmla="*/ 125 w 130"/>
                <a:gd name="T15" fmla="*/ 195 h 242"/>
                <a:gd name="T16" fmla="*/ 123 w 130"/>
                <a:gd name="T17" fmla="*/ 201 h 242"/>
                <a:gd name="T18" fmla="*/ 123 w 130"/>
                <a:gd name="T19" fmla="*/ 203 h 242"/>
                <a:gd name="T20" fmla="*/ 121 w 130"/>
                <a:gd name="T21" fmla="*/ 206 h 242"/>
                <a:gd name="T22" fmla="*/ 120 w 130"/>
                <a:gd name="T23" fmla="*/ 210 h 242"/>
                <a:gd name="T24" fmla="*/ 120 w 130"/>
                <a:gd name="T25" fmla="*/ 210 h 242"/>
                <a:gd name="T26" fmla="*/ 118 w 130"/>
                <a:gd name="T27" fmla="*/ 213 h 242"/>
                <a:gd name="T28" fmla="*/ 117 w 130"/>
                <a:gd name="T29" fmla="*/ 216 h 242"/>
                <a:gd name="T30" fmla="*/ 116 w 130"/>
                <a:gd name="T31" fmla="*/ 217 h 242"/>
                <a:gd name="T32" fmla="*/ 114 w 130"/>
                <a:gd name="T33" fmla="*/ 220 h 242"/>
                <a:gd name="T34" fmla="*/ 113 w 130"/>
                <a:gd name="T35" fmla="*/ 221 h 242"/>
                <a:gd name="T36" fmla="*/ 112 w 130"/>
                <a:gd name="T37" fmla="*/ 223 h 242"/>
                <a:gd name="T38" fmla="*/ 110 w 130"/>
                <a:gd name="T39" fmla="*/ 224 h 242"/>
                <a:gd name="T40" fmla="*/ 109 w 130"/>
                <a:gd name="T41" fmla="*/ 225 h 242"/>
                <a:gd name="T42" fmla="*/ 106 w 130"/>
                <a:gd name="T43" fmla="*/ 227 h 242"/>
                <a:gd name="T44" fmla="*/ 103 w 130"/>
                <a:gd name="T45" fmla="*/ 229 h 242"/>
                <a:gd name="T46" fmla="*/ 74 w 130"/>
                <a:gd name="T47" fmla="*/ 242 h 242"/>
                <a:gd name="T48" fmla="*/ 0 w 130"/>
                <a:gd name="T49" fmla="*/ 32 h 242"/>
                <a:gd name="T50" fmla="*/ 65 w 130"/>
                <a:gd name="T51" fmla="*/ 1 h 242"/>
                <a:gd name="T52" fmla="*/ 73 w 130"/>
                <a:gd name="T53" fmla="*/ 0 h 242"/>
                <a:gd name="T54" fmla="*/ 75 w 130"/>
                <a:gd name="T55" fmla="*/ 0 h 242"/>
                <a:gd name="T56" fmla="*/ 81 w 130"/>
                <a:gd name="T57" fmla="*/ 2 h 242"/>
                <a:gd name="T58" fmla="*/ 86 w 130"/>
                <a:gd name="T59" fmla="*/ 3 h 242"/>
                <a:gd name="T60" fmla="*/ 87 w 130"/>
                <a:gd name="T61" fmla="*/ 4 h 242"/>
                <a:gd name="T62" fmla="*/ 91 w 130"/>
                <a:gd name="T63" fmla="*/ 6 h 242"/>
                <a:gd name="T64" fmla="*/ 93 w 130"/>
                <a:gd name="T65" fmla="*/ 7 h 242"/>
                <a:gd name="T66" fmla="*/ 96 w 130"/>
                <a:gd name="T67" fmla="*/ 10 h 242"/>
                <a:gd name="T68" fmla="*/ 97 w 130"/>
                <a:gd name="T69" fmla="*/ 11 h 242"/>
                <a:gd name="T70" fmla="*/ 100 w 130"/>
                <a:gd name="T71" fmla="*/ 14 h 242"/>
                <a:gd name="T72" fmla="*/ 101 w 130"/>
                <a:gd name="T73" fmla="*/ 15 h 242"/>
                <a:gd name="T74" fmla="*/ 104 w 130"/>
                <a:gd name="T75" fmla="*/ 18 h 242"/>
                <a:gd name="T76" fmla="*/ 105 w 130"/>
                <a:gd name="T77" fmla="*/ 19 h 242"/>
                <a:gd name="T78" fmla="*/ 108 w 130"/>
                <a:gd name="T79" fmla="*/ 23 h 242"/>
                <a:gd name="T80" fmla="*/ 109 w 130"/>
                <a:gd name="T81" fmla="*/ 25 h 242"/>
                <a:gd name="T82" fmla="*/ 111 w 130"/>
                <a:gd name="T83" fmla="*/ 29 h 242"/>
                <a:gd name="T84" fmla="*/ 113 w 130"/>
                <a:gd name="T85" fmla="*/ 33 h 242"/>
                <a:gd name="T86" fmla="*/ 115 w 130"/>
                <a:gd name="T87" fmla="*/ 36 h 242"/>
                <a:gd name="T88" fmla="*/ 117 w 130"/>
                <a:gd name="T89" fmla="*/ 41 h 242"/>
                <a:gd name="T90" fmla="*/ 119 w 130"/>
                <a:gd name="T91" fmla="*/ 47 h 242"/>
                <a:gd name="T92" fmla="*/ 122 w 130"/>
                <a:gd name="T93" fmla="*/ 56 h 242"/>
                <a:gd name="T94" fmla="*/ 124 w 130"/>
                <a:gd name="T95" fmla="*/ 67 h 242"/>
                <a:gd name="T96" fmla="*/ 130 w 130"/>
                <a:gd name="T97" fmla="*/ 12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242">
                  <a:moveTo>
                    <a:pt x="130" y="133"/>
                  </a:moveTo>
                  <a:cubicBezTo>
                    <a:pt x="130" y="144"/>
                    <a:pt x="130" y="144"/>
                    <a:pt x="130" y="144"/>
                  </a:cubicBezTo>
                  <a:cubicBezTo>
                    <a:pt x="130" y="145"/>
                    <a:pt x="130" y="147"/>
                    <a:pt x="130" y="148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0" y="150"/>
                    <a:pt x="130" y="150"/>
                    <a:pt x="130" y="151"/>
                  </a:cubicBezTo>
                  <a:cubicBezTo>
                    <a:pt x="130" y="153"/>
                    <a:pt x="130" y="154"/>
                    <a:pt x="130" y="155"/>
                  </a:cubicBezTo>
                  <a:cubicBezTo>
                    <a:pt x="129" y="156"/>
                    <a:pt x="129" y="157"/>
                    <a:pt x="129" y="158"/>
                  </a:cubicBezTo>
                  <a:cubicBezTo>
                    <a:pt x="129" y="160"/>
                    <a:pt x="129" y="161"/>
                    <a:pt x="129" y="162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29" y="163"/>
                    <a:pt x="129" y="164"/>
                    <a:pt x="129" y="165"/>
                  </a:cubicBezTo>
                  <a:cubicBezTo>
                    <a:pt x="129" y="166"/>
                    <a:pt x="129" y="167"/>
                    <a:pt x="129" y="168"/>
                  </a:cubicBezTo>
                  <a:cubicBezTo>
                    <a:pt x="129" y="169"/>
                    <a:pt x="129" y="170"/>
                    <a:pt x="128" y="171"/>
                  </a:cubicBezTo>
                  <a:cubicBezTo>
                    <a:pt x="128" y="172"/>
                    <a:pt x="128" y="173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5"/>
                    <a:pt x="128" y="176"/>
                    <a:pt x="128" y="176"/>
                  </a:cubicBezTo>
                  <a:cubicBezTo>
                    <a:pt x="128" y="178"/>
                    <a:pt x="128" y="180"/>
                    <a:pt x="127" y="182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4"/>
                    <a:pt x="127" y="184"/>
                    <a:pt x="127" y="184"/>
                  </a:cubicBezTo>
                  <a:cubicBezTo>
                    <a:pt x="127" y="185"/>
                    <a:pt x="127" y="187"/>
                    <a:pt x="126" y="189"/>
                  </a:cubicBezTo>
                  <a:cubicBezTo>
                    <a:pt x="126" y="190"/>
                    <a:pt x="126" y="190"/>
                    <a:pt x="126" y="190"/>
                  </a:cubicBezTo>
                  <a:cubicBezTo>
                    <a:pt x="126" y="190"/>
                    <a:pt x="126" y="190"/>
                    <a:pt x="126" y="190"/>
                  </a:cubicBezTo>
                  <a:cubicBezTo>
                    <a:pt x="126" y="192"/>
                    <a:pt x="125" y="193"/>
                    <a:pt x="125" y="195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5" y="196"/>
                    <a:pt x="125" y="196"/>
                    <a:pt x="125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8"/>
                    <a:pt x="124" y="200"/>
                    <a:pt x="123" y="201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22" y="205"/>
                    <a:pt x="122" y="205"/>
                    <a:pt x="122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7"/>
                    <a:pt x="121" y="208"/>
                    <a:pt x="121" y="208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19" y="211"/>
                    <a:pt x="119" y="212"/>
                    <a:pt x="119" y="212"/>
                  </a:cubicBezTo>
                  <a:cubicBezTo>
                    <a:pt x="119" y="213"/>
                    <a:pt x="118" y="213"/>
                    <a:pt x="118" y="213"/>
                  </a:cubicBezTo>
                  <a:cubicBezTo>
                    <a:pt x="118" y="214"/>
                    <a:pt x="118" y="214"/>
                    <a:pt x="118" y="214"/>
                  </a:cubicBezTo>
                  <a:cubicBezTo>
                    <a:pt x="118" y="214"/>
                    <a:pt x="118" y="214"/>
                    <a:pt x="118" y="214"/>
                  </a:cubicBezTo>
                  <a:cubicBezTo>
                    <a:pt x="117" y="215"/>
                    <a:pt x="117" y="215"/>
                    <a:pt x="117" y="216"/>
                  </a:cubicBezTo>
                  <a:cubicBezTo>
                    <a:pt x="117" y="216"/>
                    <a:pt x="116" y="216"/>
                    <a:pt x="116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6" y="218"/>
                    <a:pt x="115" y="218"/>
                    <a:pt x="115" y="218"/>
                  </a:cubicBezTo>
                  <a:cubicBezTo>
                    <a:pt x="115" y="219"/>
                    <a:pt x="114" y="219"/>
                    <a:pt x="114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13" y="221"/>
                    <a:pt x="112" y="222"/>
                    <a:pt x="112" y="222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11" y="223"/>
                    <a:pt x="111" y="223"/>
                    <a:pt x="111" y="223"/>
                  </a:cubicBezTo>
                  <a:cubicBezTo>
                    <a:pt x="111" y="223"/>
                    <a:pt x="111" y="223"/>
                    <a:pt x="111" y="223"/>
                  </a:cubicBezTo>
                  <a:cubicBezTo>
                    <a:pt x="110" y="224"/>
                    <a:pt x="110" y="224"/>
                    <a:pt x="110" y="224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8" y="226"/>
                    <a:pt x="108" y="226"/>
                    <a:pt x="108" y="226"/>
                  </a:cubicBezTo>
                  <a:cubicBezTo>
                    <a:pt x="108" y="226"/>
                    <a:pt x="107" y="227"/>
                    <a:pt x="106" y="227"/>
                  </a:cubicBezTo>
                  <a:cubicBezTo>
                    <a:pt x="106" y="227"/>
                    <a:pt x="106" y="227"/>
                    <a:pt x="106" y="227"/>
                  </a:cubicBezTo>
                  <a:cubicBezTo>
                    <a:pt x="106" y="228"/>
                    <a:pt x="105" y="228"/>
                    <a:pt x="105" y="228"/>
                  </a:cubicBezTo>
                  <a:cubicBezTo>
                    <a:pt x="104" y="229"/>
                    <a:pt x="104" y="229"/>
                    <a:pt x="104" y="229"/>
                  </a:cubicBezTo>
                  <a:cubicBezTo>
                    <a:pt x="103" y="229"/>
                    <a:pt x="103" y="229"/>
                    <a:pt x="103" y="229"/>
                  </a:cubicBezTo>
                  <a:cubicBezTo>
                    <a:pt x="103" y="229"/>
                    <a:pt x="103" y="229"/>
                    <a:pt x="103" y="229"/>
                  </a:cubicBezTo>
                  <a:cubicBezTo>
                    <a:pt x="102" y="230"/>
                    <a:pt x="102" y="230"/>
                    <a:pt x="101" y="230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9" y="2"/>
                    <a:pt x="60" y="2"/>
                    <a:pt x="61" y="2"/>
                  </a:cubicBezTo>
                  <a:cubicBezTo>
                    <a:pt x="62" y="1"/>
                    <a:pt x="64" y="1"/>
                    <a:pt x="65" y="1"/>
                  </a:cubicBezTo>
                  <a:cubicBezTo>
                    <a:pt x="66" y="0"/>
                    <a:pt x="67" y="0"/>
                    <a:pt x="69" y="0"/>
                  </a:cubicBezTo>
                  <a:cubicBezTo>
                    <a:pt x="70" y="0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1"/>
                    <a:pt x="77" y="1"/>
                    <a:pt x="78" y="1"/>
                  </a:cubicBezTo>
                  <a:cubicBezTo>
                    <a:pt x="79" y="1"/>
                    <a:pt x="80" y="1"/>
                    <a:pt x="80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2" y="2"/>
                    <a:pt x="83" y="2"/>
                    <a:pt x="84" y="3"/>
                  </a:cubicBezTo>
                  <a:cubicBezTo>
                    <a:pt x="85" y="3"/>
                    <a:pt x="85" y="3"/>
                    <a:pt x="86" y="3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4"/>
                    <a:pt x="88" y="5"/>
                    <a:pt x="89" y="5"/>
                  </a:cubicBezTo>
                  <a:cubicBezTo>
                    <a:pt x="89" y="5"/>
                    <a:pt x="90" y="5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8"/>
                    <a:pt x="94" y="8"/>
                    <a:pt x="94" y="8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7" y="10"/>
                    <a:pt x="97" y="1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2" y="16"/>
                  </a:cubicBezTo>
                  <a:cubicBezTo>
                    <a:pt x="103" y="16"/>
                    <a:pt x="103" y="17"/>
                    <a:pt x="103" y="17"/>
                  </a:cubicBezTo>
                  <a:cubicBezTo>
                    <a:pt x="104" y="17"/>
                    <a:pt x="104" y="18"/>
                    <a:pt x="104" y="18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1"/>
                    <a:pt x="106" y="21"/>
                  </a:cubicBezTo>
                  <a:cubicBezTo>
                    <a:pt x="107" y="22"/>
                    <a:pt x="107" y="22"/>
                    <a:pt x="108" y="23"/>
                  </a:cubicBezTo>
                  <a:cubicBezTo>
                    <a:pt x="108" y="23"/>
                    <a:pt x="108" y="24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10" y="26"/>
                    <a:pt x="110" y="26"/>
                  </a:cubicBezTo>
                  <a:cubicBezTo>
                    <a:pt x="110" y="27"/>
                    <a:pt x="110" y="27"/>
                    <a:pt x="111" y="28"/>
                  </a:cubicBezTo>
                  <a:cubicBezTo>
                    <a:pt x="111" y="28"/>
                    <a:pt x="111" y="28"/>
                    <a:pt x="111" y="29"/>
                  </a:cubicBezTo>
                  <a:cubicBezTo>
                    <a:pt x="112" y="29"/>
                    <a:pt x="112" y="30"/>
                    <a:pt x="112" y="30"/>
                  </a:cubicBezTo>
                  <a:cubicBezTo>
                    <a:pt x="112" y="31"/>
                    <a:pt x="112" y="31"/>
                    <a:pt x="113" y="32"/>
                  </a:cubicBezTo>
                  <a:cubicBezTo>
                    <a:pt x="113" y="32"/>
                    <a:pt x="113" y="32"/>
                    <a:pt x="113" y="33"/>
                  </a:cubicBezTo>
                  <a:cubicBezTo>
                    <a:pt x="113" y="33"/>
                    <a:pt x="114" y="33"/>
                    <a:pt x="114" y="34"/>
                  </a:cubicBezTo>
                  <a:cubicBezTo>
                    <a:pt x="114" y="34"/>
                    <a:pt x="114" y="35"/>
                    <a:pt x="114" y="35"/>
                  </a:cubicBezTo>
                  <a:cubicBezTo>
                    <a:pt x="115" y="35"/>
                    <a:pt x="115" y="36"/>
                    <a:pt x="115" y="36"/>
                  </a:cubicBezTo>
                  <a:cubicBezTo>
                    <a:pt x="115" y="37"/>
                    <a:pt x="115" y="38"/>
                    <a:pt x="116" y="38"/>
                  </a:cubicBezTo>
                  <a:cubicBezTo>
                    <a:pt x="116" y="39"/>
                    <a:pt x="116" y="39"/>
                    <a:pt x="116" y="40"/>
                  </a:cubicBezTo>
                  <a:cubicBezTo>
                    <a:pt x="116" y="40"/>
                    <a:pt x="117" y="40"/>
                    <a:pt x="117" y="41"/>
                  </a:cubicBezTo>
                  <a:cubicBezTo>
                    <a:pt x="117" y="43"/>
                    <a:pt x="118" y="44"/>
                    <a:pt x="119" y="46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9"/>
                    <a:pt x="120" y="50"/>
                    <a:pt x="120" y="51"/>
                  </a:cubicBezTo>
                  <a:cubicBezTo>
                    <a:pt x="121" y="53"/>
                    <a:pt x="121" y="55"/>
                    <a:pt x="122" y="56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23" y="60"/>
                    <a:pt x="123" y="63"/>
                    <a:pt x="124" y="67"/>
                  </a:cubicBezTo>
                  <a:cubicBezTo>
                    <a:pt x="125" y="74"/>
                    <a:pt x="127" y="82"/>
                    <a:pt x="127" y="90"/>
                  </a:cubicBezTo>
                  <a:cubicBezTo>
                    <a:pt x="128" y="98"/>
                    <a:pt x="129" y="107"/>
                    <a:pt x="129" y="117"/>
                  </a:cubicBezTo>
                  <a:cubicBezTo>
                    <a:pt x="129" y="120"/>
                    <a:pt x="130" y="122"/>
                    <a:pt x="130" y="125"/>
                  </a:cubicBezTo>
                  <a:cubicBezTo>
                    <a:pt x="130" y="126"/>
                    <a:pt x="130" y="127"/>
                    <a:pt x="130" y="128"/>
                  </a:cubicBezTo>
                  <a:cubicBezTo>
                    <a:pt x="130" y="130"/>
                    <a:pt x="130" y="131"/>
                    <a:pt x="130" y="133"/>
                  </a:cubicBez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šľïḋè"/>
            <p:cNvSpPr/>
            <p:nvPr/>
          </p:nvSpPr>
          <p:spPr bwMode="auto">
            <a:xfrm>
              <a:off x="6931026" y="1787526"/>
              <a:ext cx="296863" cy="249238"/>
            </a:xfrm>
            <a:custGeom>
              <a:avLst/>
              <a:gdLst>
                <a:gd name="T0" fmla="*/ 190 w 190"/>
                <a:gd name="T1" fmla="*/ 120 h 159"/>
                <a:gd name="T2" fmla="*/ 190 w 190"/>
                <a:gd name="T3" fmla="*/ 157 h 159"/>
                <a:gd name="T4" fmla="*/ 183 w 190"/>
                <a:gd name="T5" fmla="*/ 157 h 159"/>
                <a:gd name="T6" fmla="*/ 61 w 190"/>
                <a:gd name="T7" fmla="*/ 159 h 159"/>
                <a:gd name="T8" fmla="*/ 16 w 190"/>
                <a:gd name="T9" fmla="*/ 104 h 159"/>
                <a:gd name="T10" fmla="*/ 0 w 190"/>
                <a:gd name="T11" fmla="*/ 33 h 159"/>
                <a:gd name="T12" fmla="*/ 124 w 190"/>
                <a:gd name="T13" fmla="*/ 0 h 159"/>
                <a:gd name="T14" fmla="*/ 162 w 190"/>
                <a:gd name="T15" fmla="*/ 62 h 159"/>
                <a:gd name="T16" fmla="*/ 135 w 190"/>
                <a:gd name="T17" fmla="*/ 74 h 159"/>
                <a:gd name="T18" fmla="*/ 136 w 190"/>
                <a:gd name="T19" fmla="*/ 76 h 159"/>
                <a:gd name="T20" fmla="*/ 137 w 190"/>
                <a:gd name="T21" fmla="*/ 77 h 159"/>
                <a:gd name="T22" fmla="*/ 143 w 190"/>
                <a:gd name="T23" fmla="*/ 85 h 159"/>
                <a:gd name="T24" fmla="*/ 143 w 190"/>
                <a:gd name="T25" fmla="*/ 85 h 159"/>
                <a:gd name="T26" fmla="*/ 149 w 190"/>
                <a:gd name="T27" fmla="*/ 92 h 159"/>
                <a:gd name="T28" fmla="*/ 149 w 190"/>
                <a:gd name="T29" fmla="*/ 92 h 159"/>
                <a:gd name="T30" fmla="*/ 156 w 190"/>
                <a:gd name="T31" fmla="*/ 99 h 159"/>
                <a:gd name="T32" fmla="*/ 163 w 190"/>
                <a:gd name="T33" fmla="*/ 105 h 159"/>
                <a:gd name="T34" fmla="*/ 163 w 190"/>
                <a:gd name="T35" fmla="*/ 105 h 159"/>
                <a:gd name="T36" fmla="*/ 171 w 190"/>
                <a:gd name="T37" fmla="*/ 110 h 159"/>
                <a:gd name="T38" fmla="*/ 171 w 190"/>
                <a:gd name="T39" fmla="*/ 111 h 159"/>
                <a:gd name="T40" fmla="*/ 178 w 190"/>
                <a:gd name="T41" fmla="*/ 115 h 159"/>
                <a:gd name="T42" fmla="*/ 179 w 190"/>
                <a:gd name="T43" fmla="*/ 115 h 159"/>
                <a:gd name="T44" fmla="*/ 186 w 190"/>
                <a:gd name="T45" fmla="*/ 118 h 159"/>
                <a:gd name="T46" fmla="*/ 190 w 190"/>
                <a:gd name="T47" fmla="*/ 1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" h="159">
                  <a:moveTo>
                    <a:pt x="190" y="120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2" y="62"/>
                    <a:pt x="162" y="62"/>
                    <a:pt x="162" y="62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5" y="74"/>
                    <a:pt x="136" y="75"/>
                    <a:pt x="136" y="76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9" y="80"/>
                    <a:pt x="141" y="82"/>
                    <a:pt x="143" y="85"/>
                  </a:cubicBezTo>
                  <a:cubicBezTo>
                    <a:pt x="143" y="85"/>
                    <a:pt x="143" y="85"/>
                    <a:pt x="143" y="85"/>
                  </a:cubicBezTo>
                  <a:cubicBezTo>
                    <a:pt x="145" y="88"/>
                    <a:pt x="147" y="90"/>
                    <a:pt x="149" y="92"/>
                  </a:cubicBezTo>
                  <a:cubicBezTo>
                    <a:pt x="149" y="92"/>
                    <a:pt x="149" y="92"/>
                    <a:pt x="149" y="92"/>
                  </a:cubicBezTo>
                  <a:cubicBezTo>
                    <a:pt x="151" y="95"/>
                    <a:pt x="154" y="97"/>
                    <a:pt x="156" y="99"/>
                  </a:cubicBezTo>
                  <a:cubicBezTo>
                    <a:pt x="158" y="101"/>
                    <a:pt x="161" y="103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6" y="107"/>
                    <a:pt x="168" y="109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4" y="112"/>
                    <a:pt x="176" y="114"/>
                    <a:pt x="178" y="115"/>
                  </a:cubicBezTo>
                  <a:cubicBezTo>
                    <a:pt x="179" y="115"/>
                    <a:pt x="179" y="115"/>
                    <a:pt x="179" y="115"/>
                  </a:cubicBezTo>
                  <a:cubicBezTo>
                    <a:pt x="181" y="116"/>
                    <a:pt x="183" y="117"/>
                    <a:pt x="186" y="118"/>
                  </a:cubicBezTo>
                  <a:cubicBezTo>
                    <a:pt x="187" y="119"/>
                    <a:pt x="189" y="120"/>
                    <a:pt x="190" y="120"/>
                  </a:cubicBez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ślïde"/>
            <p:cNvSpPr/>
            <p:nvPr/>
          </p:nvSpPr>
          <p:spPr bwMode="auto">
            <a:xfrm>
              <a:off x="7080251" y="1281113"/>
              <a:ext cx="369888" cy="646113"/>
            </a:xfrm>
            <a:custGeom>
              <a:avLst/>
              <a:gdLst>
                <a:gd name="T0" fmla="*/ 212 w 236"/>
                <a:gd name="T1" fmla="*/ 96 h 413"/>
                <a:gd name="T2" fmla="*/ 231 w 236"/>
                <a:gd name="T3" fmla="*/ 171 h 413"/>
                <a:gd name="T4" fmla="*/ 236 w 236"/>
                <a:gd name="T5" fmla="*/ 249 h 413"/>
                <a:gd name="T6" fmla="*/ 233 w 236"/>
                <a:gd name="T7" fmla="*/ 305 h 413"/>
                <a:gd name="T8" fmla="*/ 222 w 236"/>
                <a:gd name="T9" fmla="*/ 349 h 413"/>
                <a:gd name="T10" fmla="*/ 205 w 236"/>
                <a:gd name="T11" fmla="*/ 382 h 413"/>
                <a:gd name="T12" fmla="*/ 182 w 236"/>
                <a:gd name="T13" fmla="*/ 403 h 413"/>
                <a:gd name="T14" fmla="*/ 155 w 236"/>
                <a:gd name="T15" fmla="*/ 412 h 413"/>
                <a:gd name="T16" fmla="*/ 138 w 236"/>
                <a:gd name="T17" fmla="*/ 413 h 413"/>
                <a:gd name="T18" fmla="*/ 134 w 236"/>
                <a:gd name="T19" fmla="*/ 413 h 413"/>
                <a:gd name="T20" fmla="*/ 113 w 236"/>
                <a:gd name="T21" fmla="*/ 410 h 413"/>
                <a:gd name="T22" fmla="*/ 81 w 236"/>
                <a:gd name="T23" fmla="*/ 395 h 413"/>
                <a:gd name="T24" fmla="*/ 54 w 236"/>
                <a:gd name="T25" fmla="*/ 370 h 413"/>
                <a:gd name="T26" fmla="*/ 31 w 236"/>
                <a:gd name="T27" fmla="*/ 334 h 413"/>
                <a:gd name="T28" fmla="*/ 14 w 236"/>
                <a:gd name="T29" fmla="*/ 285 h 413"/>
                <a:gd name="T30" fmla="*/ 3 w 236"/>
                <a:gd name="T31" fmla="*/ 225 h 413"/>
                <a:gd name="T32" fmla="*/ 1 w 236"/>
                <a:gd name="T33" fmla="*/ 145 h 413"/>
                <a:gd name="T34" fmla="*/ 13 w 236"/>
                <a:gd name="T35" fmla="*/ 71 h 413"/>
                <a:gd name="T36" fmla="*/ 40 w 236"/>
                <a:gd name="T37" fmla="*/ 23 h 413"/>
                <a:gd name="T38" fmla="*/ 79 w 236"/>
                <a:gd name="T39" fmla="*/ 2 h 413"/>
                <a:gd name="T40" fmla="*/ 104 w 236"/>
                <a:gd name="T41" fmla="*/ 1 h 413"/>
                <a:gd name="T42" fmla="*/ 107 w 236"/>
                <a:gd name="T43" fmla="*/ 1 h 413"/>
                <a:gd name="T44" fmla="*/ 136 w 236"/>
                <a:gd name="T45" fmla="*/ 9 h 413"/>
                <a:gd name="T46" fmla="*/ 180 w 236"/>
                <a:gd name="T47" fmla="*/ 41 h 413"/>
                <a:gd name="T48" fmla="*/ 166 w 236"/>
                <a:gd name="T49" fmla="*/ 206 h 413"/>
                <a:gd name="T50" fmla="*/ 161 w 236"/>
                <a:gd name="T51" fmla="*/ 158 h 413"/>
                <a:gd name="T52" fmla="*/ 150 w 236"/>
                <a:gd name="T53" fmla="*/ 123 h 413"/>
                <a:gd name="T54" fmla="*/ 134 w 236"/>
                <a:gd name="T55" fmla="*/ 102 h 413"/>
                <a:gd name="T56" fmla="*/ 114 w 236"/>
                <a:gd name="T57" fmla="*/ 93 h 413"/>
                <a:gd name="T58" fmla="*/ 112 w 236"/>
                <a:gd name="T59" fmla="*/ 93 h 413"/>
                <a:gd name="T60" fmla="*/ 111 w 236"/>
                <a:gd name="T61" fmla="*/ 93 h 413"/>
                <a:gd name="T62" fmla="*/ 94 w 236"/>
                <a:gd name="T63" fmla="*/ 98 h 413"/>
                <a:gd name="T64" fmla="*/ 81 w 236"/>
                <a:gd name="T65" fmla="*/ 115 h 413"/>
                <a:gd name="T66" fmla="*/ 73 w 236"/>
                <a:gd name="T67" fmla="*/ 148 h 413"/>
                <a:gd name="T68" fmla="*/ 72 w 236"/>
                <a:gd name="T69" fmla="*/ 200 h 413"/>
                <a:gd name="T70" fmla="*/ 78 w 236"/>
                <a:gd name="T71" fmla="*/ 252 h 413"/>
                <a:gd name="T72" fmla="*/ 89 w 236"/>
                <a:gd name="T73" fmla="*/ 289 h 413"/>
                <a:gd name="T74" fmla="*/ 105 w 236"/>
                <a:gd name="T75" fmla="*/ 310 h 413"/>
                <a:gd name="T76" fmla="*/ 125 w 236"/>
                <a:gd name="T77" fmla="*/ 319 h 413"/>
                <a:gd name="T78" fmla="*/ 126 w 236"/>
                <a:gd name="T79" fmla="*/ 319 h 413"/>
                <a:gd name="T80" fmla="*/ 128 w 236"/>
                <a:gd name="T81" fmla="*/ 319 h 413"/>
                <a:gd name="T82" fmla="*/ 146 w 236"/>
                <a:gd name="T83" fmla="*/ 314 h 413"/>
                <a:gd name="T84" fmla="*/ 159 w 236"/>
                <a:gd name="T85" fmla="*/ 297 h 413"/>
                <a:gd name="T86" fmla="*/ 166 w 236"/>
                <a:gd name="T87" fmla="*/ 262 h 413"/>
                <a:gd name="T88" fmla="*/ 166 w 236"/>
                <a:gd name="T89" fmla="*/ 2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" h="413">
                  <a:moveTo>
                    <a:pt x="198" y="66"/>
                  </a:moveTo>
                  <a:cubicBezTo>
                    <a:pt x="203" y="75"/>
                    <a:pt x="208" y="85"/>
                    <a:pt x="212" y="96"/>
                  </a:cubicBezTo>
                  <a:cubicBezTo>
                    <a:pt x="217" y="107"/>
                    <a:pt x="220" y="119"/>
                    <a:pt x="223" y="131"/>
                  </a:cubicBezTo>
                  <a:cubicBezTo>
                    <a:pt x="227" y="144"/>
                    <a:pt x="229" y="157"/>
                    <a:pt x="231" y="171"/>
                  </a:cubicBezTo>
                  <a:cubicBezTo>
                    <a:pt x="233" y="186"/>
                    <a:pt x="235" y="200"/>
                    <a:pt x="235" y="216"/>
                  </a:cubicBezTo>
                  <a:cubicBezTo>
                    <a:pt x="236" y="228"/>
                    <a:pt x="236" y="239"/>
                    <a:pt x="236" y="249"/>
                  </a:cubicBezTo>
                  <a:cubicBezTo>
                    <a:pt x="236" y="260"/>
                    <a:pt x="236" y="269"/>
                    <a:pt x="235" y="279"/>
                  </a:cubicBezTo>
                  <a:cubicBezTo>
                    <a:pt x="235" y="288"/>
                    <a:pt x="234" y="297"/>
                    <a:pt x="233" y="305"/>
                  </a:cubicBezTo>
                  <a:cubicBezTo>
                    <a:pt x="232" y="313"/>
                    <a:pt x="230" y="321"/>
                    <a:pt x="228" y="328"/>
                  </a:cubicBezTo>
                  <a:cubicBezTo>
                    <a:pt x="227" y="336"/>
                    <a:pt x="224" y="342"/>
                    <a:pt x="222" y="349"/>
                  </a:cubicBezTo>
                  <a:cubicBezTo>
                    <a:pt x="220" y="355"/>
                    <a:pt x="217" y="361"/>
                    <a:pt x="214" y="366"/>
                  </a:cubicBezTo>
                  <a:cubicBezTo>
                    <a:pt x="211" y="372"/>
                    <a:pt x="208" y="377"/>
                    <a:pt x="205" y="382"/>
                  </a:cubicBezTo>
                  <a:cubicBezTo>
                    <a:pt x="201" y="386"/>
                    <a:pt x="198" y="390"/>
                    <a:pt x="194" y="394"/>
                  </a:cubicBezTo>
                  <a:cubicBezTo>
                    <a:pt x="190" y="397"/>
                    <a:pt x="186" y="400"/>
                    <a:pt x="182" y="403"/>
                  </a:cubicBezTo>
                  <a:cubicBezTo>
                    <a:pt x="178" y="405"/>
                    <a:pt x="174" y="407"/>
                    <a:pt x="170" y="409"/>
                  </a:cubicBezTo>
                  <a:cubicBezTo>
                    <a:pt x="165" y="411"/>
                    <a:pt x="160" y="412"/>
                    <a:pt x="155" y="412"/>
                  </a:cubicBezTo>
                  <a:cubicBezTo>
                    <a:pt x="150" y="413"/>
                    <a:pt x="145" y="413"/>
                    <a:pt x="140" y="413"/>
                  </a:cubicBezTo>
                  <a:cubicBezTo>
                    <a:pt x="139" y="413"/>
                    <a:pt x="138" y="413"/>
                    <a:pt x="138" y="413"/>
                  </a:cubicBezTo>
                  <a:cubicBezTo>
                    <a:pt x="137" y="413"/>
                    <a:pt x="137" y="413"/>
                    <a:pt x="136" y="413"/>
                  </a:cubicBezTo>
                  <a:cubicBezTo>
                    <a:pt x="135" y="413"/>
                    <a:pt x="135" y="413"/>
                    <a:pt x="134" y="413"/>
                  </a:cubicBezTo>
                  <a:cubicBezTo>
                    <a:pt x="133" y="413"/>
                    <a:pt x="133" y="413"/>
                    <a:pt x="132" y="413"/>
                  </a:cubicBezTo>
                  <a:cubicBezTo>
                    <a:pt x="125" y="412"/>
                    <a:pt x="119" y="411"/>
                    <a:pt x="113" y="410"/>
                  </a:cubicBezTo>
                  <a:cubicBezTo>
                    <a:pt x="107" y="408"/>
                    <a:pt x="102" y="406"/>
                    <a:pt x="96" y="404"/>
                  </a:cubicBezTo>
                  <a:cubicBezTo>
                    <a:pt x="91" y="401"/>
                    <a:pt x="86" y="399"/>
                    <a:pt x="81" y="395"/>
                  </a:cubicBezTo>
                  <a:cubicBezTo>
                    <a:pt x="76" y="392"/>
                    <a:pt x="71" y="388"/>
                    <a:pt x="67" y="384"/>
                  </a:cubicBezTo>
                  <a:cubicBezTo>
                    <a:pt x="62" y="380"/>
                    <a:pt x="58" y="376"/>
                    <a:pt x="54" y="370"/>
                  </a:cubicBezTo>
                  <a:cubicBezTo>
                    <a:pt x="50" y="365"/>
                    <a:pt x="46" y="360"/>
                    <a:pt x="42" y="354"/>
                  </a:cubicBezTo>
                  <a:cubicBezTo>
                    <a:pt x="38" y="347"/>
                    <a:pt x="35" y="341"/>
                    <a:pt x="31" y="334"/>
                  </a:cubicBezTo>
                  <a:cubicBezTo>
                    <a:pt x="28" y="326"/>
                    <a:pt x="25" y="319"/>
                    <a:pt x="22" y="311"/>
                  </a:cubicBezTo>
                  <a:cubicBezTo>
                    <a:pt x="19" y="302"/>
                    <a:pt x="16" y="294"/>
                    <a:pt x="14" y="285"/>
                  </a:cubicBezTo>
                  <a:cubicBezTo>
                    <a:pt x="11" y="276"/>
                    <a:pt x="9" y="266"/>
                    <a:pt x="7" y="256"/>
                  </a:cubicBezTo>
                  <a:cubicBezTo>
                    <a:pt x="6" y="246"/>
                    <a:pt x="4" y="236"/>
                    <a:pt x="3" y="225"/>
                  </a:cubicBezTo>
                  <a:cubicBezTo>
                    <a:pt x="2" y="214"/>
                    <a:pt x="1" y="203"/>
                    <a:pt x="1" y="191"/>
                  </a:cubicBezTo>
                  <a:cubicBezTo>
                    <a:pt x="0" y="174"/>
                    <a:pt x="0" y="159"/>
                    <a:pt x="1" y="145"/>
                  </a:cubicBezTo>
                  <a:cubicBezTo>
                    <a:pt x="1" y="130"/>
                    <a:pt x="3" y="117"/>
                    <a:pt x="5" y="105"/>
                  </a:cubicBezTo>
                  <a:cubicBezTo>
                    <a:pt x="7" y="92"/>
                    <a:pt x="10" y="81"/>
                    <a:pt x="13" y="71"/>
                  </a:cubicBezTo>
                  <a:cubicBezTo>
                    <a:pt x="17" y="60"/>
                    <a:pt x="21" y="51"/>
                    <a:pt x="25" y="43"/>
                  </a:cubicBezTo>
                  <a:cubicBezTo>
                    <a:pt x="30" y="35"/>
                    <a:pt x="35" y="29"/>
                    <a:pt x="40" y="23"/>
                  </a:cubicBezTo>
                  <a:cubicBezTo>
                    <a:pt x="46" y="17"/>
                    <a:pt x="52" y="13"/>
                    <a:pt x="58" y="9"/>
                  </a:cubicBezTo>
                  <a:cubicBezTo>
                    <a:pt x="64" y="6"/>
                    <a:pt x="71" y="3"/>
                    <a:pt x="79" y="2"/>
                  </a:cubicBezTo>
                  <a:cubicBezTo>
                    <a:pt x="86" y="1"/>
                    <a:pt x="94" y="0"/>
                    <a:pt x="102" y="1"/>
                  </a:cubicBezTo>
                  <a:cubicBezTo>
                    <a:pt x="102" y="1"/>
                    <a:pt x="103" y="1"/>
                    <a:pt x="104" y="1"/>
                  </a:cubicBezTo>
                  <a:cubicBezTo>
                    <a:pt x="104" y="1"/>
                    <a:pt x="105" y="1"/>
                    <a:pt x="105" y="1"/>
                  </a:cubicBezTo>
                  <a:cubicBezTo>
                    <a:pt x="106" y="1"/>
                    <a:pt x="107" y="1"/>
                    <a:pt x="107" y="1"/>
                  </a:cubicBezTo>
                  <a:cubicBezTo>
                    <a:pt x="108" y="1"/>
                    <a:pt x="109" y="1"/>
                    <a:pt x="109" y="1"/>
                  </a:cubicBezTo>
                  <a:cubicBezTo>
                    <a:pt x="119" y="3"/>
                    <a:pt x="127" y="5"/>
                    <a:pt x="136" y="9"/>
                  </a:cubicBezTo>
                  <a:cubicBezTo>
                    <a:pt x="144" y="12"/>
                    <a:pt x="152" y="16"/>
                    <a:pt x="159" y="22"/>
                  </a:cubicBezTo>
                  <a:cubicBezTo>
                    <a:pt x="167" y="27"/>
                    <a:pt x="174" y="33"/>
                    <a:pt x="180" y="41"/>
                  </a:cubicBezTo>
                  <a:cubicBezTo>
                    <a:pt x="186" y="48"/>
                    <a:pt x="192" y="56"/>
                    <a:pt x="198" y="66"/>
                  </a:cubicBezTo>
                  <a:close/>
                  <a:moveTo>
                    <a:pt x="166" y="206"/>
                  </a:moveTo>
                  <a:cubicBezTo>
                    <a:pt x="166" y="197"/>
                    <a:pt x="165" y="188"/>
                    <a:pt x="164" y="180"/>
                  </a:cubicBezTo>
                  <a:cubicBezTo>
                    <a:pt x="163" y="172"/>
                    <a:pt x="162" y="165"/>
                    <a:pt x="161" y="158"/>
                  </a:cubicBezTo>
                  <a:cubicBezTo>
                    <a:pt x="159" y="151"/>
                    <a:pt x="158" y="144"/>
                    <a:pt x="156" y="139"/>
                  </a:cubicBezTo>
                  <a:cubicBezTo>
                    <a:pt x="154" y="133"/>
                    <a:pt x="152" y="128"/>
                    <a:pt x="150" y="123"/>
                  </a:cubicBezTo>
                  <a:cubicBezTo>
                    <a:pt x="147" y="119"/>
                    <a:pt x="145" y="115"/>
                    <a:pt x="142" y="111"/>
                  </a:cubicBezTo>
                  <a:cubicBezTo>
                    <a:pt x="139" y="108"/>
                    <a:pt x="137" y="105"/>
                    <a:pt x="134" y="102"/>
                  </a:cubicBezTo>
                  <a:cubicBezTo>
                    <a:pt x="131" y="100"/>
                    <a:pt x="127" y="98"/>
                    <a:pt x="124" y="96"/>
                  </a:cubicBezTo>
                  <a:cubicBezTo>
                    <a:pt x="121" y="95"/>
                    <a:pt x="117" y="94"/>
                    <a:pt x="114" y="93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08" y="93"/>
                    <a:pt x="105" y="93"/>
                    <a:pt x="102" y="94"/>
                  </a:cubicBezTo>
                  <a:cubicBezTo>
                    <a:pt x="99" y="95"/>
                    <a:pt x="96" y="96"/>
                    <a:pt x="94" y="98"/>
                  </a:cubicBezTo>
                  <a:cubicBezTo>
                    <a:pt x="91" y="99"/>
                    <a:pt x="89" y="102"/>
                    <a:pt x="87" y="105"/>
                  </a:cubicBezTo>
                  <a:cubicBezTo>
                    <a:pt x="85" y="107"/>
                    <a:pt x="83" y="111"/>
                    <a:pt x="81" y="115"/>
                  </a:cubicBezTo>
                  <a:cubicBezTo>
                    <a:pt x="79" y="119"/>
                    <a:pt x="77" y="124"/>
                    <a:pt x="76" y="129"/>
                  </a:cubicBezTo>
                  <a:cubicBezTo>
                    <a:pt x="74" y="135"/>
                    <a:pt x="73" y="141"/>
                    <a:pt x="73" y="148"/>
                  </a:cubicBezTo>
                  <a:cubicBezTo>
                    <a:pt x="72" y="155"/>
                    <a:pt x="72" y="163"/>
                    <a:pt x="71" y="172"/>
                  </a:cubicBezTo>
                  <a:cubicBezTo>
                    <a:pt x="71" y="180"/>
                    <a:pt x="71" y="190"/>
                    <a:pt x="72" y="200"/>
                  </a:cubicBezTo>
                  <a:cubicBezTo>
                    <a:pt x="72" y="210"/>
                    <a:pt x="73" y="220"/>
                    <a:pt x="74" y="228"/>
                  </a:cubicBezTo>
                  <a:cubicBezTo>
                    <a:pt x="75" y="237"/>
                    <a:pt x="76" y="245"/>
                    <a:pt x="78" y="252"/>
                  </a:cubicBezTo>
                  <a:cubicBezTo>
                    <a:pt x="79" y="260"/>
                    <a:pt x="81" y="267"/>
                    <a:pt x="82" y="273"/>
                  </a:cubicBezTo>
                  <a:cubicBezTo>
                    <a:pt x="84" y="279"/>
                    <a:pt x="86" y="284"/>
                    <a:pt x="89" y="289"/>
                  </a:cubicBezTo>
                  <a:cubicBezTo>
                    <a:pt x="91" y="293"/>
                    <a:pt x="94" y="298"/>
                    <a:pt x="96" y="301"/>
                  </a:cubicBezTo>
                  <a:cubicBezTo>
                    <a:pt x="99" y="305"/>
                    <a:pt x="102" y="308"/>
                    <a:pt x="105" y="310"/>
                  </a:cubicBezTo>
                  <a:cubicBezTo>
                    <a:pt x="108" y="313"/>
                    <a:pt x="111" y="315"/>
                    <a:pt x="115" y="316"/>
                  </a:cubicBezTo>
                  <a:cubicBezTo>
                    <a:pt x="118" y="318"/>
                    <a:pt x="121" y="319"/>
                    <a:pt x="125" y="319"/>
                  </a:cubicBezTo>
                  <a:cubicBezTo>
                    <a:pt x="126" y="319"/>
                    <a:pt x="126" y="319"/>
                    <a:pt x="126" y="319"/>
                  </a:cubicBezTo>
                  <a:cubicBezTo>
                    <a:pt x="126" y="319"/>
                    <a:pt x="126" y="319"/>
                    <a:pt x="126" y="319"/>
                  </a:cubicBezTo>
                  <a:cubicBezTo>
                    <a:pt x="127" y="319"/>
                    <a:pt x="127" y="319"/>
                    <a:pt x="127" y="319"/>
                  </a:cubicBezTo>
                  <a:cubicBezTo>
                    <a:pt x="128" y="319"/>
                    <a:pt x="128" y="319"/>
                    <a:pt x="128" y="319"/>
                  </a:cubicBezTo>
                  <a:cubicBezTo>
                    <a:pt x="131" y="320"/>
                    <a:pt x="134" y="319"/>
                    <a:pt x="137" y="318"/>
                  </a:cubicBezTo>
                  <a:cubicBezTo>
                    <a:pt x="140" y="318"/>
                    <a:pt x="143" y="316"/>
                    <a:pt x="146" y="314"/>
                  </a:cubicBezTo>
                  <a:cubicBezTo>
                    <a:pt x="148" y="312"/>
                    <a:pt x="151" y="310"/>
                    <a:pt x="153" y="307"/>
                  </a:cubicBezTo>
                  <a:cubicBezTo>
                    <a:pt x="155" y="304"/>
                    <a:pt x="157" y="301"/>
                    <a:pt x="159" y="297"/>
                  </a:cubicBezTo>
                  <a:cubicBezTo>
                    <a:pt x="161" y="293"/>
                    <a:pt x="162" y="288"/>
                    <a:pt x="163" y="282"/>
                  </a:cubicBezTo>
                  <a:cubicBezTo>
                    <a:pt x="165" y="276"/>
                    <a:pt x="166" y="270"/>
                    <a:pt x="166" y="262"/>
                  </a:cubicBezTo>
                  <a:cubicBezTo>
                    <a:pt x="167" y="255"/>
                    <a:pt x="167" y="246"/>
                    <a:pt x="167" y="237"/>
                  </a:cubicBezTo>
                  <a:cubicBezTo>
                    <a:pt x="167" y="227"/>
                    <a:pt x="167" y="217"/>
                    <a:pt x="166" y="206"/>
                  </a:cubicBezTo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ṥļïḍé"/>
            <p:cNvSpPr/>
            <p:nvPr/>
          </p:nvSpPr>
          <p:spPr bwMode="auto">
            <a:xfrm>
              <a:off x="6630988" y="1460501"/>
              <a:ext cx="290513" cy="219075"/>
            </a:xfrm>
            <a:custGeom>
              <a:avLst/>
              <a:gdLst>
                <a:gd name="T0" fmla="*/ 185 w 185"/>
                <a:gd name="T1" fmla="*/ 59 h 141"/>
                <a:gd name="T2" fmla="*/ 7 w 185"/>
                <a:gd name="T3" fmla="*/ 141 h 141"/>
                <a:gd name="T4" fmla="*/ 6 w 185"/>
                <a:gd name="T5" fmla="*/ 124 h 141"/>
                <a:gd name="T6" fmla="*/ 5 w 185"/>
                <a:gd name="T7" fmla="*/ 109 h 141"/>
                <a:gd name="T8" fmla="*/ 3 w 185"/>
                <a:gd name="T9" fmla="*/ 96 h 141"/>
                <a:gd name="T10" fmla="*/ 0 w 185"/>
                <a:gd name="T11" fmla="*/ 84 h 141"/>
                <a:gd name="T12" fmla="*/ 178 w 185"/>
                <a:gd name="T13" fmla="*/ 0 h 141"/>
                <a:gd name="T14" fmla="*/ 180 w 185"/>
                <a:gd name="T15" fmla="*/ 12 h 141"/>
                <a:gd name="T16" fmla="*/ 183 w 185"/>
                <a:gd name="T17" fmla="*/ 27 h 141"/>
                <a:gd name="T18" fmla="*/ 184 w 185"/>
                <a:gd name="T19" fmla="*/ 42 h 141"/>
                <a:gd name="T20" fmla="*/ 185 w 185"/>
                <a:gd name="T21" fmla="*/ 5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41">
                  <a:moveTo>
                    <a:pt x="185" y="59"/>
                  </a:moveTo>
                  <a:cubicBezTo>
                    <a:pt x="7" y="141"/>
                    <a:pt x="7" y="141"/>
                    <a:pt x="7" y="141"/>
                  </a:cubicBezTo>
                  <a:cubicBezTo>
                    <a:pt x="7" y="135"/>
                    <a:pt x="7" y="129"/>
                    <a:pt x="6" y="124"/>
                  </a:cubicBezTo>
                  <a:cubicBezTo>
                    <a:pt x="6" y="119"/>
                    <a:pt x="5" y="114"/>
                    <a:pt x="5" y="109"/>
                  </a:cubicBezTo>
                  <a:cubicBezTo>
                    <a:pt x="4" y="105"/>
                    <a:pt x="4" y="100"/>
                    <a:pt x="3" y="96"/>
                  </a:cubicBezTo>
                  <a:cubicBezTo>
                    <a:pt x="2" y="92"/>
                    <a:pt x="1" y="88"/>
                    <a:pt x="0" y="84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9" y="4"/>
                    <a:pt x="180" y="8"/>
                    <a:pt x="180" y="12"/>
                  </a:cubicBezTo>
                  <a:cubicBezTo>
                    <a:pt x="181" y="17"/>
                    <a:pt x="182" y="22"/>
                    <a:pt x="183" y="27"/>
                  </a:cubicBezTo>
                  <a:cubicBezTo>
                    <a:pt x="183" y="32"/>
                    <a:pt x="184" y="37"/>
                    <a:pt x="184" y="42"/>
                  </a:cubicBezTo>
                  <a:cubicBezTo>
                    <a:pt x="185" y="48"/>
                    <a:pt x="185" y="53"/>
                    <a:pt x="185" y="59"/>
                  </a:cubicBezTo>
                </a:path>
              </a:pathLst>
            </a:custGeom>
            <a:solidFill>
              <a:srgbClr val="A00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ļïḍe"/>
            <p:cNvSpPr/>
            <p:nvPr/>
          </p:nvSpPr>
          <p:spPr bwMode="auto">
            <a:xfrm>
              <a:off x="6429376" y="1262063"/>
              <a:ext cx="284163" cy="158750"/>
            </a:xfrm>
            <a:custGeom>
              <a:avLst/>
              <a:gdLst>
                <a:gd name="T0" fmla="*/ 172 w 181"/>
                <a:gd name="T1" fmla="*/ 12 h 102"/>
                <a:gd name="T2" fmla="*/ 0 w 181"/>
                <a:gd name="T3" fmla="*/ 102 h 102"/>
                <a:gd name="T4" fmla="*/ 2 w 181"/>
                <a:gd name="T5" fmla="*/ 99 h 102"/>
                <a:gd name="T6" fmla="*/ 5 w 181"/>
                <a:gd name="T7" fmla="*/ 97 h 102"/>
                <a:gd name="T8" fmla="*/ 7 w 181"/>
                <a:gd name="T9" fmla="*/ 94 h 102"/>
                <a:gd name="T10" fmla="*/ 9 w 181"/>
                <a:gd name="T11" fmla="*/ 92 h 102"/>
                <a:gd name="T12" fmla="*/ 181 w 181"/>
                <a:gd name="T13" fmla="*/ 0 h 102"/>
                <a:gd name="T14" fmla="*/ 179 w 181"/>
                <a:gd name="T15" fmla="*/ 3 h 102"/>
                <a:gd name="T16" fmla="*/ 176 w 181"/>
                <a:gd name="T17" fmla="*/ 6 h 102"/>
                <a:gd name="T18" fmla="*/ 174 w 181"/>
                <a:gd name="T19" fmla="*/ 9 h 102"/>
                <a:gd name="T20" fmla="*/ 172 w 181"/>
                <a:gd name="T21" fmla="*/ 1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02">
                  <a:moveTo>
                    <a:pt x="172" y="1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" y="101"/>
                    <a:pt x="2" y="100"/>
                    <a:pt x="2" y="99"/>
                  </a:cubicBezTo>
                  <a:cubicBezTo>
                    <a:pt x="3" y="99"/>
                    <a:pt x="4" y="98"/>
                    <a:pt x="5" y="97"/>
                  </a:cubicBezTo>
                  <a:cubicBezTo>
                    <a:pt x="5" y="96"/>
                    <a:pt x="6" y="95"/>
                    <a:pt x="7" y="94"/>
                  </a:cubicBezTo>
                  <a:cubicBezTo>
                    <a:pt x="8" y="93"/>
                    <a:pt x="8" y="92"/>
                    <a:pt x="9" y="92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0" y="1"/>
                    <a:pt x="179" y="2"/>
                    <a:pt x="179" y="3"/>
                  </a:cubicBezTo>
                  <a:cubicBezTo>
                    <a:pt x="178" y="4"/>
                    <a:pt x="177" y="5"/>
                    <a:pt x="176" y="6"/>
                  </a:cubicBezTo>
                  <a:cubicBezTo>
                    <a:pt x="176" y="7"/>
                    <a:pt x="175" y="8"/>
                    <a:pt x="174" y="9"/>
                  </a:cubicBezTo>
                  <a:cubicBezTo>
                    <a:pt x="173" y="10"/>
                    <a:pt x="173" y="11"/>
                    <a:pt x="172" y="12"/>
                  </a:cubicBezTo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sḷíḍê"/>
            <p:cNvSpPr/>
            <p:nvPr/>
          </p:nvSpPr>
          <p:spPr bwMode="auto">
            <a:xfrm>
              <a:off x="6378576" y="1238251"/>
              <a:ext cx="549275" cy="757238"/>
            </a:xfrm>
            <a:custGeom>
              <a:avLst/>
              <a:gdLst>
                <a:gd name="T0" fmla="*/ 146 w 351"/>
                <a:gd name="T1" fmla="*/ 485 h 485"/>
                <a:gd name="T2" fmla="*/ 119 w 351"/>
                <a:gd name="T3" fmla="*/ 483 h 485"/>
                <a:gd name="T4" fmla="*/ 99 w 351"/>
                <a:gd name="T5" fmla="*/ 478 h 485"/>
                <a:gd name="T6" fmla="*/ 84 w 351"/>
                <a:gd name="T7" fmla="*/ 472 h 485"/>
                <a:gd name="T8" fmla="*/ 73 w 351"/>
                <a:gd name="T9" fmla="*/ 465 h 485"/>
                <a:gd name="T10" fmla="*/ 64 w 351"/>
                <a:gd name="T11" fmla="*/ 458 h 485"/>
                <a:gd name="T12" fmla="*/ 56 w 351"/>
                <a:gd name="T13" fmla="*/ 450 h 485"/>
                <a:gd name="T14" fmla="*/ 50 w 351"/>
                <a:gd name="T15" fmla="*/ 443 h 485"/>
                <a:gd name="T16" fmla="*/ 39 w 351"/>
                <a:gd name="T17" fmla="*/ 427 h 485"/>
                <a:gd name="T18" fmla="*/ 32 w 351"/>
                <a:gd name="T19" fmla="*/ 415 h 485"/>
                <a:gd name="T20" fmla="*/ 24 w 351"/>
                <a:gd name="T21" fmla="*/ 397 h 485"/>
                <a:gd name="T22" fmla="*/ 15 w 351"/>
                <a:gd name="T23" fmla="*/ 372 h 485"/>
                <a:gd name="T24" fmla="*/ 8 w 351"/>
                <a:gd name="T25" fmla="*/ 347 h 485"/>
                <a:gd name="T26" fmla="*/ 3 w 351"/>
                <a:gd name="T27" fmla="*/ 316 h 485"/>
                <a:gd name="T28" fmla="*/ 1 w 351"/>
                <a:gd name="T29" fmla="*/ 283 h 485"/>
                <a:gd name="T30" fmla="*/ 1 w 351"/>
                <a:gd name="T31" fmla="*/ 234 h 485"/>
                <a:gd name="T32" fmla="*/ 3 w 351"/>
                <a:gd name="T33" fmla="*/ 204 h 485"/>
                <a:gd name="T34" fmla="*/ 8 w 351"/>
                <a:gd name="T35" fmla="*/ 177 h 485"/>
                <a:gd name="T36" fmla="*/ 16 w 351"/>
                <a:gd name="T37" fmla="*/ 151 h 485"/>
                <a:gd name="T38" fmla="*/ 21 w 351"/>
                <a:gd name="T39" fmla="*/ 137 h 485"/>
                <a:gd name="T40" fmla="*/ 28 w 351"/>
                <a:gd name="T41" fmla="*/ 126 h 485"/>
                <a:gd name="T42" fmla="*/ 33 w 351"/>
                <a:gd name="T43" fmla="*/ 117 h 485"/>
                <a:gd name="T44" fmla="*/ 44 w 351"/>
                <a:gd name="T45" fmla="*/ 104 h 485"/>
                <a:gd name="T46" fmla="*/ 53 w 351"/>
                <a:gd name="T47" fmla="*/ 97 h 485"/>
                <a:gd name="T48" fmla="*/ 60 w 351"/>
                <a:gd name="T49" fmla="*/ 92 h 485"/>
                <a:gd name="T50" fmla="*/ 221 w 351"/>
                <a:gd name="T51" fmla="*/ 9 h 485"/>
                <a:gd name="T52" fmla="*/ 200 w 351"/>
                <a:gd name="T53" fmla="*/ 33 h 485"/>
                <a:gd name="T54" fmla="*/ 187 w 351"/>
                <a:gd name="T55" fmla="*/ 61 h 485"/>
                <a:gd name="T56" fmla="*/ 177 w 351"/>
                <a:gd name="T57" fmla="*/ 102 h 485"/>
                <a:gd name="T58" fmla="*/ 218 w 351"/>
                <a:gd name="T59" fmla="*/ 117 h 485"/>
                <a:gd name="T60" fmla="*/ 292 w 351"/>
                <a:gd name="T61" fmla="*/ 85 h 485"/>
                <a:gd name="T62" fmla="*/ 302 w 351"/>
                <a:gd name="T63" fmla="*/ 87 h 485"/>
                <a:gd name="T64" fmla="*/ 309 w 351"/>
                <a:gd name="T65" fmla="*/ 91 h 485"/>
                <a:gd name="T66" fmla="*/ 314 w 351"/>
                <a:gd name="T67" fmla="*/ 94 h 485"/>
                <a:gd name="T68" fmla="*/ 318 w 351"/>
                <a:gd name="T69" fmla="*/ 99 h 485"/>
                <a:gd name="T70" fmla="*/ 323 w 351"/>
                <a:gd name="T71" fmla="*/ 104 h 485"/>
                <a:gd name="T72" fmla="*/ 328 w 351"/>
                <a:gd name="T73" fmla="*/ 111 h 485"/>
                <a:gd name="T74" fmla="*/ 332 w 351"/>
                <a:gd name="T75" fmla="*/ 120 h 485"/>
                <a:gd name="T76" fmla="*/ 337 w 351"/>
                <a:gd name="T77" fmla="*/ 132 h 485"/>
                <a:gd name="T78" fmla="*/ 345 w 351"/>
                <a:gd name="T79" fmla="*/ 174 h 485"/>
                <a:gd name="T80" fmla="*/ 347 w 351"/>
                <a:gd name="T81" fmla="*/ 233 h 485"/>
                <a:gd name="T82" fmla="*/ 347 w 351"/>
                <a:gd name="T83" fmla="*/ 253 h 485"/>
                <a:gd name="T84" fmla="*/ 345 w 351"/>
                <a:gd name="T85" fmla="*/ 267 h 485"/>
                <a:gd name="T86" fmla="*/ 342 w 351"/>
                <a:gd name="T87" fmla="*/ 281 h 485"/>
                <a:gd name="T88" fmla="*/ 339 w 351"/>
                <a:gd name="T89" fmla="*/ 291 h 485"/>
                <a:gd name="T90" fmla="*/ 337 w 351"/>
                <a:gd name="T91" fmla="*/ 295 h 485"/>
                <a:gd name="T92" fmla="*/ 334 w 351"/>
                <a:gd name="T93" fmla="*/ 301 h 485"/>
                <a:gd name="T94" fmla="*/ 331 w 351"/>
                <a:gd name="T95" fmla="*/ 305 h 485"/>
                <a:gd name="T96" fmla="*/ 328 w 351"/>
                <a:gd name="T97" fmla="*/ 309 h 485"/>
                <a:gd name="T98" fmla="*/ 322 w 351"/>
                <a:gd name="T99" fmla="*/ 313 h 485"/>
                <a:gd name="T100" fmla="*/ 217 w 351"/>
                <a:gd name="T101" fmla="*/ 358 h 485"/>
                <a:gd name="T102" fmla="*/ 239 w 351"/>
                <a:gd name="T103" fmla="*/ 384 h 485"/>
                <a:gd name="T104" fmla="*/ 268 w 351"/>
                <a:gd name="T105" fmla="*/ 403 h 485"/>
                <a:gd name="T106" fmla="*/ 297 w 351"/>
                <a:gd name="T107" fmla="*/ 412 h 485"/>
                <a:gd name="T108" fmla="*/ 334 w 351"/>
                <a:gd name="T109" fmla="*/ 412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" h="485">
                  <a:moveTo>
                    <a:pt x="351" y="408"/>
                  </a:moveTo>
                  <a:cubicBezTo>
                    <a:pt x="273" y="439"/>
                    <a:pt x="273" y="439"/>
                    <a:pt x="273" y="439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171" y="479"/>
                    <a:pt x="171" y="479"/>
                    <a:pt x="171" y="479"/>
                  </a:cubicBezTo>
                  <a:cubicBezTo>
                    <a:pt x="168" y="480"/>
                    <a:pt x="166" y="481"/>
                    <a:pt x="163" y="482"/>
                  </a:cubicBezTo>
                  <a:cubicBezTo>
                    <a:pt x="160" y="483"/>
                    <a:pt x="158" y="483"/>
                    <a:pt x="155" y="484"/>
                  </a:cubicBezTo>
                  <a:cubicBezTo>
                    <a:pt x="152" y="484"/>
                    <a:pt x="149" y="484"/>
                    <a:pt x="146" y="485"/>
                  </a:cubicBezTo>
                  <a:cubicBezTo>
                    <a:pt x="143" y="485"/>
                    <a:pt x="140" y="485"/>
                    <a:pt x="137" y="485"/>
                  </a:cubicBezTo>
                  <a:cubicBezTo>
                    <a:pt x="136" y="485"/>
                    <a:pt x="136" y="485"/>
                    <a:pt x="135" y="485"/>
                  </a:cubicBezTo>
                  <a:cubicBezTo>
                    <a:pt x="134" y="485"/>
                    <a:pt x="134" y="485"/>
                    <a:pt x="133" y="485"/>
                  </a:cubicBezTo>
                  <a:cubicBezTo>
                    <a:pt x="132" y="485"/>
                    <a:pt x="132" y="485"/>
                    <a:pt x="131" y="484"/>
                  </a:cubicBezTo>
                  <a:cubicBezTo>
                    <a:pt x="130" y="484"/>
                    <a:pt x="130" y="484"/>
                    <a:pt x="129" y="484"/>
                  </a:cubicBezTo>
                  <a:cubicBezTo>
                    <a:pt x="126" y="484"/>
                    <a:pt x="122" y="484"/>
                    <a:pt x="119" y="483"/>
                  </a:cubicBezTo>
                  <a:cubicBezTo>
                    <a:pt x="119" y="483"/>
                    <a:pt x="119" y="483"/>
                    <a:pt x="119" y="483"/>
                  </a:cubicBezTo>
                  <a:cubicBezTo>
                    <a:pt x="118" y="483"/>
                    <a:pt x="117" y="483"/>
                    <a:pt x="116" y="482"/>
                  </a:cubicBezTo>
                  <a:cubicBezTo>
                    <a:pt x="114" y="482"/>
                    <a:pt x="112" y="482"/>
                    <a:pt x="110" y="481"/>
                  </a:cubicBezTo>
                  <a:cubicBezTo>
                    <a:pt x="109" y="481"/>
                    <a:pt x="109" y="481"/>
                    <a:pt x="109" y="481"/>
                  </a:cubicBezTo>
                  <a:cubicBezTo>
                    <a:pt x="109" y="481"/>
                    <a:pt x="109" y="481"/>
                    <a:pt x="109" y="481"/>
                  </a:cubicBezTo>
                  <a:cubicBezTo>
                    <a:pt x="108" y="481"/>
                    <a:pt x="107" y="480"/>
                    <a:pt x="106" y="480"/>
                  </a:cubicBezTo>
                  <a:cubicBezTo>
                    <a:pt x="104" y="479"/>
                    <a:pt x="102" y="479"/>
                    <a:pt x="100" y="478"/>
                  </a:cubicBezTo>
                  <a:cubicBezTo>
                    <a:pt x="99" y="478"/>
                    <a:pt x="99" y="478"/>
                    <a:pt x="99" y="478"/>
                  </a:cubicBezTo>
                  <a:cubicBezTo>
                    <a:pt x="98" y="478"/>
                    <a:pt x="97" y="477"/>
                    <a:pt x="96" y="477"/>
                  </a:cubicBezTo>
                  <a:cubicBezTo>
                    <a:pt x="95" y="477"/>
                    <a:pt x="94" y="476"/>
                    <a:pt x="93" y="476"/>
                  </a:cubicBezTo>
                  <a:cubicBezTo>
                    <a:pt x="92" y="475"/>
                    <a:pt x="92" y="475"/>
                    <a:pt x="91" y="475"/>
                  </a:cubicBezTo>
                  <a:cubicBezTo>
                    <a:pt x="91" y="475"/>
                    <a:pt x="90" y="475"/>
                    <a:pt x="90" y="474"/>
                  </a:cubicBezTo>
                  <a:cubicBezTo>
                    <a:pt x="89" y="474"/>
                    <a:pt x="88" y="473"/>
                    <a:pt x="86" y="473"/>
                  </a:cubicBezTo>
                  <a:cubicBezTo>
                    <a:pt x="86" y="472"/>
                    <a:pt x="86" y="472"/>
                    <a:pt x="85" y="472"/>
                  </a:cubicBezTo>
                  <a:cubicBezTo>
                    <a:pt x="84" y="472"/>
                    <a:pt x="84" y="472"/>
                    <a:pt x="84" y="472"/>
                  </a:cubicBezTo>
                  <a:cubicBezTo>
                    <a:pt x="84" y="471"/>
                    <a:pt x="83" y="471"/>
                    <a:pt x="83" y="471"/>
                  </a:cubicBezTo>
                  <a:cubicBezTo>
                    <a:pt x="82" y="470"/>
                    <a:pt x="80" y="469"/>
                    <a:pt x="79" y="469"/>
                  </a:cubicBezTo>
                  <a:cubicBezTo>
                    <a:pt x="79" y="468"/>
                    <a:pt x="78" y="468"/>
                    <a:pt x="77" y="468"/>
                  </a:cubicBezTo>
                  <a:cubicBezTo>
                    <a:pt x="77" y="468"/>
                    <a:pt x="77" y="468"/>
                    <a:pt x="77" y="468"/>
                  </a:cubicBezTo>
                  <a:cubicBezTo>
                    <a:pt x="77" y="467"/>
                    <a:pt x="77" y="467"/>
                    <a:pt x="77" y="467"/>
                  </a:cubicBezTo>
                  <a:cubicBezTo>
                    <a:pt x="76" y="467"/>
                    <a:pt x="76" y="467"/>
                    <a:pt x="76" y="467"/>
                  </a:cubicBezTo>
                  <a:cubicBezTo>
                    <a:pt x="75" y="466"/>
                    <a:pt x="74" y="465"/>
                    <a:pt x="73" y="465"/>
                  </a:cubicBezTo>
                  <a:cubicBezTo>
                    <a:pt x="72" y="464"/>
                    <a:pt x="71" y="464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2"/>
                    <a:pt x="70" y="462"/>
                    <a:pt x="70" y="462"/>
                  </a:cubicBezTo>
                  <a:cubicBezTo>
                    <a:pt x="69" y="462"/>
                    <a:pt x="68" y="461"/>
                    <a:pt x="68" y="461"/>
                  </a:cubicBezTo>
                  <a:cubicBezTo>
                    <a:pt x="67" y="460"/>
                    <a:pt x="66" y="460"/>
                    <a:pt x="65" y="459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7"/>
                    <a:pt x="64" y="457"/>
                    <a:pt x="64" y="457"/>
                  </a:cubicBezTo>
                  <a:cubicBezTo>
                    <a:pt x="63" y="457"/>
                    <a:pt x="63" y="457"/>
                    <a:pt x="63" y="457"/>
                  </a:cubicBezTo>
                  <a:cubicBezTo>
                    <a:pt x="62" y="456"/>
                    <a:pt x="62" y="456"/>
                    <a:pt x="61" y="455"/>
                  </a:cubicBezTo>
                  <a:cubicBezTo>
                    <a:pt x="61" y="455"/>
                    <a:pt x="60" y="454"/>
                    <a:pt x="60" y="454"/>
                  </a:cubicBezTo>
                  <a:cubicBezTo>
                    <a:pt x="59" y="453"/>
                    <a:pt x="59" y="453"/>
                    <a:pt x="58" y="452"/>
                  </a:cubicBezTo>
                  <a:cubicBezTo>
                    <a:pt x="57" y="452"/>
                    <a:pt x="57" y="451"/>
                    <a:pt x="56" y="451"/>
                  </a:cubicBezTo>
                  <a:cubicBezTo>
                    <a:pt x="56" y="450"/>
                    <a:pt x="56" y="450"/>
                    <a:pt x="56" y="450"/>
                  </a:cubicBezTo>
                  <a:cubicBezTo>
                    <a:pt x="56" y="450"/>
                    <a:pt x="56" y="450"/>
                    <a:pt x="56" y="450"/>
                  </a:cubicBezTo>
                  <a:cubicBezTo>
                    <a:pt x="56" y="450"/>
                    <a:pt x="55" y="449"/>
                    <a:pt x="54" y="448"/>
                  </a:cubicBezTo>
                  <a:cubicBezTo>
                    <a:pt x="53" y="447"/>
                    <a:pt x="53" y="446"/>
                    <a:pt x="52" y="446"/>
                  </a:cubicBezTo>
                  <a:cubicBezTo>
                    <a:pt x="51" y="445"/>
                    <a:pt x="51" y="444"/>
                    <a:pt x="50" y="444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49" y="442"/>
                    <a:pt x="48" y="441"/>
                    <a:pt x="48" y="440"/>
                  </a:cubicBezTo>
                  <a:cubicBezTo>
                    <a:pt x="47" y="439"/>
                    <a:pt x="46" y="438"/>
                    <a:pt x="45" y="437"/>
                  </a:cubicBezTo>
                  <a:cubicBezTo>
                    <a:pt x="44" y="436"/>
                    <a:pt x="44" y="436"/>
                    <a:pt x="44" y="436"/>
                  </a:cubicBezTo>
                  <a:cubicBezTo>
                    <a:pt x="44" y="435"/>
                    <a:pt x="44" y="435"/>
                    <a:pt x="44" y="435"/>
                  </a:cubicBezTo>
                  <a:cubicBezTo>
                    <a:pt x="44" y="435"/>
                    <a:pt x="43" y="434"/>
                    <a:pt x="43" y="433"/>
                  </a:cubicBezTo>
                  <a:cubicBezTo>
                    <a:pt x="42" y="432"/>
                    <a:pt x="41" y="431"/>
                    <a:pt x="40" y="430"/>
                  </a:cubicBezTo>
                  <a:cubicBezTo>
                    <a:pt x="40" y="429"/>
                    <a:pt x="39" y="428"/>
                    <a:pt x="39" y="427"/>
                  </a:cubicBezTo>
                  <a:cubicBezTo>
                    <a:pt x="39" y="427"/>
                    <a:pt x="39" y="427"/>
                    <a:pt x="39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8" y="426"/>
                    <a:pt x="38" y="426"/>
                    <a:pt x="38" y="426"/>
                  </a:cubicBezTo>
                  <a:cubicBezTo>
                    <a:pt x="37" y="424"/>
                    <a:pt x="36" y="422"/>
                    <a:pt x="35" y="420"/>
                  </a:cubicBezTo>
                  <a:cubicBezTo>
                    <a:pt x="34" y="420"/>
                    <a:pt x="34" y="419"/>
                    <a:pt x="34" y="418"/>
                  </a:cubicBezTo>
                  <a:cubicBezTo>
                    <a:pt x="33" y="418"/>
                    <a:pt x="33" y="417"/>
                    <a:pt x="33" y="417"/>
                  </a:cubicBezTo>
                  <a:cubicBezTo>
                    <a:pt x="32" y="416"/>
                    <a:pt x="32" y="415"/>
                    <a:pt x="32" y="415"/>
                  </a:cubicBezTo>
                  <a:cubicBezTo>
                    <a:pt x="31" y="413"/>
                    <a:pt x="30" y="411"/>
                    <a:pt x="29" y="409"/>
                  </a:cubicBezTo>
                  <a:cubicBezTo>
                    <a:pt x="28" y="408"/>
                    <a:pt x="28" y="408"/>
                    <a:pt x="28" y="408"/>
                  </a:cubicBezTo>
                  <a:cubicBezTo>
                    <a:pt x="28" y="407"/>
                    <a:pt x="28" y="407"/>
                    <a:pt x="28" y="407"/>
                  </a:cubicBezTo>
                  <a:cubicBezTo>
                    <a:pt x="28" y="407"/>
                    <a:pt x="28" y="407"/>
                    <a:pt x="28" y="407"/>
                  </a:cubicBezTo>
                  <a:cubicBezTo>
                    <a:pt x="27" y="405"/>
                    <a:pt x="27" y="404"/>
                    <a:pt x="26" y="403"/>
                  </a:cubicBezTo>
                  <a:cubicBezTo>
                    <a:pt x="25" y="401"/>
                    <a:pt x="25" y="400"/>
                    <a:pt x="24" y="398"/>
                  </a:cubicBezTo>
                  <a:cubicBezTo>
                    <a:pt x="24" y="398"/>
                    <a:pt x="24" y="397"/>
                    <a:pt x="24" y="397"/>
                  </a:cubicBezTo>
                  <a:cubicBezTo>
                    <a:pt x="23" y="396"/>
                    <a:pt x="23" y="396"/>
                    <a:pt x="23" y="396"/>
                  </a:cubicBezTo>
                  <a:cubicBezTo>
                    <a:pt x="23" y="396"/>
                    <a:pt x="23" y="395"/>
                    <a:pt x="22" y="394"/>
                  </a:cubicBezTo>
                  <a:cubicBezTo>
                    <a:pt x="22" y="393"/>
                    <a:pt x="21" y="391"/>
                    <a:pt x="21" y="390"/>
                  </a:cubicBezTo>
                  <a:cubicBezTo>
                    <a:pt x="20" y="388"/>
                    <a:pt x="19" y="387"/>
                    <a:pt x="19" y="385"/>
                  </a:cubicBezTo>
                  <a:cubicBezTo>
                    <a:pt x="18" y="383"/>
                    <a:pt x="17" y="381"/>
                    <a:pt x="17" y="378"/>
                  </a:cubicBezTo>
                  <a:cubicBezTo>
                    <a:pt x="16" y="377"/>
                    <a:pt x="16" y="375"/>
                    <a:pt x="15" y="374"/>
                  </a:cubicBezTo>
                  <a:cubicBezTo>
                    <a:pt x="15" y="373"/>
                    <a:pt x="15" y="373"/>
                    <a:pt x="15" y="372"/>
                  </a:cubicBezTo>
                  <a:cubicBezTo>
                    <a:pt x="14" y="371"/>
                    <a:pt x="14" y="371"/>
                    <a:pt x="14" y="371"/>
                  </a:cubicBezTo>
                  <a:cubicBezTo>
                    <a:pt x="14" y="369"/>
                    <a:pt x="13" y="367"/>
                    <a:pt x="12" y="364"/>
                  </a:cubicBezTo>
                  <a:cubicBezTo>
                    <a:pt x="12" y="363"/>
                    <a:pt x="12" y="362"/>
                    <a:pt x="12" y="361"/>
                  </a:cubicBezTo>
                  <a:cubicBezTo>
                    <a:pt x="11" y="361"/>
                    <a:pt x="11" y="360"/>
                    <a:pt x="11" y="360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7"/>
                  </a:cubicBezTo>
                  <a:cubicBezTo>
                    <a:pt x="10" y="354"/>
                    <a:pt x="9" y="350"/>
                    <a:pt x="8" y="347"/>
                  </a:cubicBezTo>
                  <a:cubicBezTo>
                    <a:pt x="8" y="346"/>
                    <a:pt x="8" y="345"/>
                    <a:pt x="8" y="345"/>
                  </a:cubicBezTo>
                  <a:cubicBezTo>
                    <a:pt x="7" y="342"/>
                    <a:pt x="7" y="339"/>
                    <a:pt x="6" y="337"/>
                  </a:cubicBezTo>
                  <a:cubicBezTo>
                    <a:pt x="6" y="336"/>
                    <a:pt x="6" y="335"/>
                    <a:pt x="6" y="334"/>
                  </a:cubicBezTo>
                  <a:cubicBezTo>
                    <a:pt x="6" y="333"/>
                    <a:pt x="6" y="332"/>
                    <a:pt x="6" y="332"/>
                  </a:cubicBezTo>
                  <a:cubicBezTo>
                    <a:pt x="5" y="331"/>
                    <a:pt x="5" y="331"/>
                    <a:pt x="5" y="330"/>
                  </a:cubicBezTo>
                  <a:cubicBezTo>
                    <a:pt x="5" y="326"/>
                    <a:pt x="4" y="323"/>
                    <a:pt x="4" y="319"/>
                  </a:cubicBezTo>
                  <a:cubicBezTo>
                    <a:pt x="4" y="318"/>
                    <a:pt x="4" y="317"/>
                    <a:pt x="3" y="316"/>
                  </a:cubicBezTo>
                  <a:cubicBezTo>
                    <a:pt x="3" y="315"/>
                    <a:pt x="3" y="315"/>
                    <a:pt x="3" y="315"/>
                  </a:cubicBezTo>
                  <a:cubicBezTo>
                    <a:pt x="3" y="311"/>
                    <a:pt x="2" y="307"/>
                    <a:pt x="2" y="302"/>
                  </a:cubicBezTo>
                  <a:cubicBezTo>
                    <a:pt x="2" y="302"/>
                    <a:pt x="2" y="302"/>
                    <a:pt x="2" y="301"/>
                  </a:cubicBezTo>
                  <a:cubicBezTo>
                    <a:pt x="2" y="301"/>
                    <a:pt x="2" y="300"/>
                    <a:pt x="2" y="299"/>
                  </a:cubicBezTo>
                  <a:cubicBezTo>
                    <a:pt x="2" y="297"/>
                    <a:pt x="1" y="295"/>
                    <a:pt x="1" y="292"/>
                  </a:cubicBezTo>
                  <a:cubicBezTo>
                    <a:pt x="1" y="291"/>
                    <a:pt x="1" y="289"/>
                    <a:pt x="1" y="288"/>
                  </a:cubicBezTo>
                  <a:cubicBezTo>
                    <a:pt x="1" y="286"/>
                    <a:pt x="1" y="285"/>
                    <a:pt x="1" y="283"/>
                  </a:cubicBezTo>
                  <a:cubicBezTo>
                    <a:pt x="0" y="278"/>
                    <a:pt x="0" y="273"/>
                    <a:pt x="0" y="268"/>
                  </a:cubicBezTo>
                  <a:cubicBezTo>
                    <a:pt x="0" y="263"/>
                    <a:pt x="0" y="258"/>
                    <a:pt x="0" y="253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50"/>
                    <a:pt x="0" y="250"/>
                    <a:pt x="0" y="249"/>
                  </a:cubicBezTo>
                  <a:cubicBezTo>
                    <a:pt x="0" y="245"/>
                    <a:pt x="0" y="240"/>
                    <a:pt x="0" y="236"/>
                  </a:cubicBezTo>
                  <a:cubicBezTo>
                    <a:pt x="0" y="236"/>
                    <a:pt x="0" y="235"/>
                    <a:pt x="0" y="235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1" y="231"/>
                    <a:pt x="1" y="227"/>
                    <a:pt x="1" y="223"/>
                  </a:cubicBezTo>
                  <a:cubicBezTo>
                    <a:pt x="1" y="222"/>
                    <a:pt x="1" y="222"/>
                    <a:pt x="1" y="221"/>
                  </a:cubicBezTo>
                  <a:cubicBezTo>
                    <a:pt x="1" y="220"/>
                    <a:pt x="1" y="220"/>
                    <a:pt x="1" y="219"/>
                  </a:cubicBezTo>
                  <a:cubicBezTo>
                    <a:pt x="2" y="219"/>
                    <a:pt x="2" y="218"/>
                    <a:pt x="2" y="217"/>
                  </a:cubicBezTo>
                  <a:cubicBezTo>
                    <a:pt x="2" y="214"/>
                    <a:pt x="2" y="210"/>
                    <a:pt x="3" y="206"/>
                  </a:cubicBezTo>
                  <a:cubicBezTo>
                    <a:pt x="3" y="206"/>
                    <a:pt x="3" y="205"/>
                    <a:pt x="3" y="205"/>
                  </a:cubicBezTo>
                  <a:cubicBezTo>
                    <a:pt x="3" y="204"/>
                    <a:pt x="3" y="204"/>
                    <a:pt x="3" y="204"/>
                  </a:cubicBezTo>
                  <a:cubicBezTo>
                    <a:pt x="4" y="200"/>
                    <a:pt x="4" y="196"/>
                    <a:pt x="5" y="192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5" y="190"/>
                    <a:pt x="5" y="190"/>
                    <a:pt x="5" y="189"/>
                  </a:cubicBezTo>
                  <a:cubicBezTo>
                    <a:pt x="6" y="188"/>
                    <a:pt x="6" y="186"/>
                    <a:pt x="6" y="184"/>
                  </a:cubicBezTo>
                  <a:cubicBezTo>
                    <a:pt x="7" y="183"/>
                    <a:pt x="7" y="181"/>
                    <a:pt x="7" y="180"/>
                  </a:cubicBezTo>
                  <a:cubicBezTo>
                    <a:pt x="7" y="180"/>
                    <a:pt x="7" y="179"/>
                    <a:pt x="8" y="178"/>
                  </a:cubicBezTo>
                  <a:cubicBezTo>
                    <a:pt x="8" y="178"/>
                    <a:pt x="8" y="178"/>
                    <a:pt x="8" y="177"/>
                  </a:cubicBezTo>
                  <a:cubicBezTo>
                    <a:pt x="9" y="174"/>
                    <a:pt x="10" y="170"/>
                    <a:pt x="10" y="167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12" y="162"/>
                    <a:pt x="13" y="159"/>
                    <a:pt x="14" y="156"/>
                  </a:cubicBezTo>
                  <a:cubicBezTo>
                    <a:pt x="14" y="156"/>
                    <a:pt x="14" y="155"/>
                    <a:pt x="14" y="155"/>
                  </a:cubicBezTo>
                  <a:cubicBezTo>
                    <a:pt x="14" y="154"/>
                    <a:pt x="15" y="153"/>
                    <a:pt x="15" y="152"/>
                  </a:cubicBezTo>
                  <a:cubicBezTo>
                    <a:pt x="15" y="152"/>
                    <a:pt x="15" y="151"/>
                    <a:pt x="16" y="151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" y="149"/>
                    <a:pt x="16" y="149"/>
                    <a:pt x="16" y="149"/>
                  </a:cubicBezTo>
                  <a:cubicBezTo>
                    <a:pt x="17" y="148"/>
                    <a:pt x="17" y="146"/>
                    <a:pt x="18" y="145"/>
                  </a:cubicBezTo>
                  <a:cubicBezTo>
                    <a:pt x="18" y="144"/>
                    <a:pt x="18" y="144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1"/>
                    <a:pt x="20" y="140"/>
                    <a:pt x="21" y="138"/>
                  </a:cubicBezTo>
                  <a:cubicBezTo>
                    <a:pt x="21" y="137"/>
                    <a:pt x="21" y="137"/>
                    <a:pt x="21" y="137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3" y="134"/>
                    <a:pt x="23" y="133"/>
                    <a:pt x="24" y="132"/>
                  </a:cubicBezTo>
                  <a:cubicBezTo>
                    <a:pt x="24" y="132"/>
                    <a:pt x="25" y="131"/>
                    <a:pt x="25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6" y="129"/>
                    <a:pt x="26" y="129"/>
                    <a:pt x="26" y="128"/>
                  </a:cubicBezTo>
                  <a:cubicBezTo>
                    <a:pt x="27" y="127"/>
                    <a:pt x="27" y="127"/>
                    <a:pt x="28" y="126"/>
                  </a:cubicBezTo>
                  <a:cubicBezTo>
                    <a:pt x="28" y="125"/>
                    <a:pt x="28" y="124"/>
                    <a:pt x="29" y="124"/>
                  </a:cubicBezTo>
                  <a:cubicBezTo>
                    <a:pt x="29" y="123"/>
                    <a:pt x="30" y="123"/>
                    <a:pt x="30" y="122"/>
                  </a:cubicBezTo>
                  <a:cubicBezTo>
                    <a:pt x="30" y="122"/>
                    <a:pt x="31" y="121"/>
                    <a:pt x="31" y="120"/>
                  </a:cubicBezTo>
                  <a:cubicBezTo>
                    <a:pt x="31" y="120"/>
                    <a:pt x="32" y="119"/>
                    <a:pt x="32" y="119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4" y="116"/>
                    <a:pt x="35" y="115"/>
                    <a:pt x="36" y="113"/>
                  </a:cubicBezTo>
                  <a:cubicBezTo>
                    <a:pt x="38" y="111"/>
                    <a:pt x="40" y="109"/>
                    <a:pt x="42" y="106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5"/>
                    <a:pt x="44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3"/>
                    <a:pt x="46" y="103"/>
                    <a:pt x="47" y="102"/>
                  </a:cubicBezTo>
                  <a:cubicBezTo>
                    <a:pt x="47" y="101"/>
                    <a:pt x="48" y="101"/>
                    <a:pt x="48" y="101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50" y="99"/>
                    <a:pt x="51" y="98"/>
                    <a:pt x="52" y="98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6"/>
                    <a:pt x="54" y="96"/>
                    <a:pt x="55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9" y="93"/>
                    <a:pt x="59" y="93"/>
                    <a:pt x="60" y="92"/>
                  </a:cubicBezTo>
                  <a:cubicBezTo>
                    <a:pt x="61" y="92"/>
                    <a:pt x="62" y="91"/>
                    <a:pt x="63" y="91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2" y="1"/>
                    <a:pt x="231" y="1"/>
                    <a:pt x="231" y="2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9" y="3"/>
                    <a:pt x="227" y="4"/>
                    <a:pt x="226" y="5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4" y="7"/>
                    <a:pt x="222" y="8"/>
                    <a:pt x="221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19" y="10"/>
                    <a:pt x="218" y="12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3" y="16"/>
                    <a:pt x="211" y="19"/>
                    <a:pt x="208" y="22"/>
                  </a:cubicBezTo>
                  <a:cubicBezTo>
                    <a:pt x="207" y="24"/>
                    <a:pt x="205" y="26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3" y="30"/>
                    <a:pt x="202" y="31"/>
                    <a:pt x="200" y="33"/>
                  </a:cubicBezTo>
                  <a:cubicBezTo>
                    <a:pt x="199" y="35"/>
                    <a:pt x="198" y="38"/>
                    <a:pt x="197" y="40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6" y="42"/>
                    <a:pt x="195" y="44"/>
                    <a:pt x="194" y="45"/>
                  </a:cubicBezTo>
                  <a:cubicBezTo>
                    <a:pt x="194" y="46"/>
                    <a:pt x="193" y="47"/>
                    <a:pt x="193" y="47"/>
                  </a:cubicBezTo>
                  <a:cubicBezTo>
                    <a:pt x="192" y="49"/>
                    <a:pt x="191" y="52"/>
                    <a:pt x="190" y="54"/>
                  </a:cubicBezTo>
                  <a:cubicBezTo>
                    <a:pt x="190" y="54"/>
                    <a:pt x="190" y="55"/>
                    <a:pt x="190" y="55"/>
                  </a:cubicBezTo>
                  <a:cubicBezTo>
                    <a:pt x="189" y="57"/>
                    <a:pt x="188" y="59"/>
                    <a:pt x="187" y="61"/>
                  </a:cubicBezTo>
                  <a:cubicBezTo>
                    <a:pt x="187" y="62"/>
                    <a:pt x="187" y="62"/>
                    <a:pt x="186" y="63"/>
                  </a:cubicBezTo>
                  <a:cubicBezTo>
                    <a:pt x="186" y="65"/>
                    <a:pt x="185" y="66"/>
                    <a:pt x="185" y="67"/>
                  </a:cubicBezTo>
                  <a:cubicBezTo>
                    <a:pt x="184" y="71"/>
                    <a:pt x="183" y="74"/>
                    <a:pt x="182" y="77"/>
                  </a:cubicBezTo>
                  <a:cubicBezTo>
                    <a:pt x="182" y="77"/>
                    <a:pt x="182" y="78"/>
                    <a:pt x="182" y="78"/>
                  </a:cubicBezTo>
                  <a:cubicBezTo>
                    <a:pt x="181" y="82"/>
                    <a:pt x="180" y="85"/>
                    <a:pt x="179" y="89"/>
                  </a:cubicBezTo>
                  <a:cubicBezTo>
                    <a:pt x="179" y="90"/>
                    <a:pt x="179" y="91"/>
                    <a:pt x="179" y="92"/>
                  </a:cubicBezTo>
                  <a:cubicBezTo>
                    <a:pt x="178" y="95"/>
                    <a:pt x="177" y="99"/>
                    <a:pt x="177" y="102"/>
                  </a:cubicBezTo>
                  <a:cubicBezTo>
                    <a:pt x="177" y="103"/>
                    <a:pt x="176" y="104"/>
                    <a:pt x="176" y="105"/>
                  </a:cubicBezTo>
                  <a:cubicBezTo>
                    <a:pt x="176" y="109"/>
                    <a:pt x="175" y="113"/>
                    <a:pt x="175" y="117"/>
                  </a:cubicBezTo>
                  <a:cubicBezTo>
                    <a:pt x="174" y="118"/>
                    <a:pt x="174" y="119"/>
                    <a:pt x="174" y="120"/>
                  </a:cubicBezTo>
                  <a:cubicBezTo>
                    <a:pt x="174" y="124"/>
                    <a:pt x="173" y="127"/>
                    <a:pt x="173" y="131"/>
                  </a:cubicBezTo>
                  <a:cubicBezTo>
                    <a:pt x="173" y="133"/>
                    <a:pt x="173" y="134"/>
                    <a:pt x="173" y="135"/>
                  </a:cubicBezTo>
                  <a:cubicBezTo>
                    <a:pt x="173" y="136"/>
                    <a:pt x="173" y="138"/>
                    <a:pt x="173" y="139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7" y="87"/>
                    <a:pt x="278" y="87"/>
                    <a:pt x="279" y="86"/>
                  </a:cubicBezTo>
                  <a:cubicBezTo>
                    <a:pt x="280" y="86"/>
                    <a:pt x="281" y="86"/>
                    <a:pt x="283" y="85"/>
                  </a:cubicBezTo>
                  <a:cubicBezTo>
                    <a:pt x="284" y="85"/>
                    <a:pt x="285" y="85"/>
                    <a:pt x="286" y="85"/>
                  </a:cubicBezTo>
                  <a:cubicBezTo>
                    <a:pt x="288" y="85"/>
                    <a:pt x="289" y="85"/>
                    <a:pt x="290" y="85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92" y="85"/>
                    <a:pt x="292" y="85"/>
                    <a:pt x="292" y="85"/>
                  </a:cubicBezTo>
                  <a:cubicBezTo>
                    <a:pt x="292" y="85"/>
                    <a:pt x="292" y="85"/>
                    <a:pt x="292" y="85"/>
                  </a:cubicBezTo>
                  <a:cubicBezTo>
                    <a:pt x="293" y="85"/>
                    <a:pt x="293" y="85"/>
                    <a:pt x="293" y="85"/>
                  </a:cubicBezTo>
                  <a:cubicBezTo>
                    <a:pt x="294" y="85"/>
                    <a:pt x="295" y="85"/>
                    <a:pt x="296" y="86"/>
                  </a:cubicBezTo>
                  <a:cubicBezTo>
                    <a:pt x="297" y="86"/>
                    <a:pt x="297" y="86"/>
                    <a:pt x="298" y="86"/>
                  </a:cubicBezTo>
                  <a:cubicBezTo>
                    <a:pt x="299" y="86"/>
                    <a:pt x="299" y="86"/>
                    <a:pt x="299" y="86"/>
                  </a:cubicBezTo>
                  <a:cubicBezTo>
                    <a:pt x="299" y="86"/>
                    <a:pt x="299" y="86"/>
                    <a:pt x="299" y="86"/>
                  </a:cubicBezTo>
                  <a:cubicBezTo>
                    <a:pt x="300" y="87"/>
                    <a:pt x="301" y="87"/>
                    <a:pt x="302" y="87"/>
                  </a:cubicBezTo>
                  <a:cubicBezTo>
                    <a:pt x="303" y="88"/>
                    <a:pt x="303" y="88"/>
                    <a:pt x="303" y="88"/>
                  </a:cubicBezTo>
                  <a:cubicBezTo>
                    <a:pt x="304" y="88"/>
                    <a:pt x="304" y="88"/>
                    <a:pt x="304" y="88"/>
                  </a:cubicBezTo>
                  <a:cubicBezTo>
                    <a:pt x="304" y="88"/>
                    <a:pt x="304" y="88"/>
                    <a:pt x="304" y="88"/>
                  </a:cubicBezTo>
                  <a:cubicBezTo>
                    <a:pt x="305" y="89"/>
                    <a:pt x="305" y="89"/>
                    <a:pt x="305" y="89"/>
                  </a:cubicBezTo>
                  <a:cubicBezTo>
                    <a:pt x="306" y="89"/>
                    <a:pt x="306" y="89"/>
                    <a:pt x="307" y="89"/>
                  </a:cubicBezTo>
                  <a:cubicBezTo>
                    <a:pt x="307" y="90"/>
                    <a:pt x="307" y="90"/>
                    <a:pt x="308" y="90"/>
                  </a:cubicBezTo>
                  <a:cubicBezTo>
                    <a:pt x="309" y="91"/>
                    <a:pt x="309" y="91"/>
                    <a:pt x="309" y="91"/>
                  </a:cubicBezTo>
                  <a:cubicBezTo>
                    <a:pt x="309" y="91"/>
                    <a:pt x="309" y="91"/>
                    <a:pt x="309" y="91"/>
                  </a:cubicBezTo>
                  <a:cubicBezTo>
                    <a:pt x="309" y="91"/>
                    <a:pt x="309" y="91"/>
                    <a:pt x="309" y="91"/>
                  </a:cubicBezTo>
                  <a:cubicBezTo>
                    <a:pt x="310" y="91"/>
                    <a:pt x="310" y="92"/>
                    <a:pt x="311" y="92"/>
                  </a:cubicBezTo>
                  <a:cubicBezTo>
                    <a:pt x="311" y="92"/>
                    <a:pt x="311" y="92"/>
                    <a:pt x="312" y="93"/>
                  </a:cubicBezTo>
                  <a:cubicBezTo>
                    <a:pt x="313" y="94"/>
                    <a:pt x="313" y="94"/>
                    <a:pt x="313" y="94"/>
                  </a:cubicBezTo>
                  <a:cubicBezTo>
                    <a:pt x="314" y="94"/>
                    <a:pt x="314" y="94"/>
                    <a:pt x="314" y="94"/>
                  </a:cubicBezTo>
                  <a:cubicBezTo>
                    <a:pt x="314" y="94"/>
                    <a:pt x="314" y="94"/>
                    <a:pt x="314" y="94"/>
                  </a:cubicBezTo>
                  <a:cubicBezTo>
                    <a:pt x="314" y="94"/>
                    <a:pt x="314" y="94"/>
                    <a:pt x="314" y="94"/>
                  </a:cubicBezTo>
                  <a:cubicBezTo>
                    <a:pt x="314" y="95"/>
                    <a:pt x="315" y="95"/>
                    <a:pt x="315" y="95"/>
                  </a:cubicBezTo>
                  <a:cubicBezTo>
                    <a:pt x="316" y="96"/>
                    <a:pt x="316" y="96"/>
                    <a:pt x="316" y="96"/>
                  </a:cubicBezTo>
                  <a:cubicBezTo>
                    <a:pt x="317" y="97"/>
                    <a:pt x="317" y="97"/>
                    <a:pt x="317" y="97"/>
                  </a:cubicBezTo>
                  <a:cubicBezTo>
                    <a:pt x="318" y="98"/>
                    <a:pt x="318" y="98"/>
                    <a:pt x="318" y="98"/>
                  </a:cubicBezTo>
                  <a:cubicBezTo>
                    <a:pt x="318" y="99"/>
                    <a:pt x="318" y="99"/>
                    <a:pt x="318" y="99"/>
                  </a:cubicBezTo>
                  <a:cubicBezTo>
                    <a:pt x="318" y="99"/>
                    <a:pt x="318" y="99"/>
                    <a:pt x="318" y="99"/>
                  </a:cubicBezTo>
                  <a:cubicBezTo>
                    <a:pt x="319" y="99"/>
                    <a:pt x="319" y="99"/>
                    <a:pt x="319" y="99"/>
                  </a:cubicBezTo>
                  <a:cubicBezTo>
                    <a:pt x="319" y="100"/>
                    <a:pt x="320" y="100"/>
                    <a:pt x="320" y="100"/>
                  </a:cubicBezTo>
                  <a:cubicBezTo>
                    <a:pt x="320" y="101"/>
                    <a:pt x="321" y="101"/>
                    <a:pt x="321" y="102"/>
                  </a:cubicBezTo>
                  <a:cubicBezTo>
                    <a:pt x="321" y="102"/>
                    <a:pt x="322" y="102"/>
                    <a:pt x="322" y="103"/>
                  </a:cubicBezTo>
                  <a:cubicBezTo>
                    <a:pt x="323" y="104"/>
                    <a:pt x="323" y="104"/>
                    <a:pt x="323" y="104"/>
                  </a:cubicBezTo>
                  <a:cubicBezTo>
                    <a:pt x="323" y="104"/>
                    <a:pt x="323" y="104"/>
                    <a:pt x="323" y="104"/>
                  </a:cubicBezTo>
                  <a:cubicBezTo>
                    <a:pt x="323" y="104"/>
                    <a:pt x="323" y="104"/>
                    <a:pt x="323" y="104"/>
                  </a:cubicBezTo>
                  <a:cubicBezTo>
                    <a:pt x="323" y="104"/>
                    <a:pt x="323" y="104"/>
                    <a:pt x="323" y="104"/>
                  </a:cubicBezTo>
                  <a:cubicBezTo>
                    <a:pt x="323" y="105"/>
                    <a:pt x="324" y="105"/>
                    <a:pt x="324" y="106"/>
                  </a:cubicBezTo>
                  <a:cubicBezTo>
                    <a:pt x="325" y="106"/>
                    <a:pt x="325" y="107"/>
                    <a:pt x="325" y="107"/>
                  </a:cubicBezTo>
                  <a:cubicBezTo>
                    <a:pt x="326" y="108"/>
                    <a:pt x="326" y="109"/>
                    <a:pt x="326" y="109"/>
                  </a:cubicBezTo>
                  <a:cubicBezTo>
                    <a:pt x="327" y="110"/>
                    <a:pt x="327" y="110"/>
                    <a:pt x="327" y="110"/>
                  </a:cubicBezTo>
                  <a:cubicBezTo>
                    <a:pt x="327" y="110"/>
                    <a:pt x="327" y="110"/>
                    <a:pt x="327" y="110"/>
                  </a:cubicBezTo>
                  <a:cubicBezTo>
                    <a:pt x="327" y="110"/>
                    <a:pt x="327" y="111"/>
                    <a:pt x="328" y="111"/>
                  </a:cubicBezTo>
                  <a:cubicBezTo>
                    <a:pt x="328" y="111"/>
                    <a:pt x="328" y="112"/>
                    <a:pt x="328" y="112"/>
                  </a:cubicBezTo>
                  <a:cubicBezTo>
                    <a:pt x="329" y="113"/>
                    <a:pt x="329" y="113"/>
                    <a:pt x="329" y="114"/>
                  </a:cubicBezTo>
                  <a:cubicBezTo>
                    <a:pt x="329" y="114"/>
                    <a:pt x="330" y="114"/>
                    <a:pt x="330" y="115"/>
                  </a:cubicBezTo>
                  <a:cubicBezTo>
                    <a:pt x="330" y="115"/>
                    <a:pt x="330" y="116"/>
                    <a:pt x="330" y="116"/>
                  </a:cubicBezTo>
                  <a:cubicBezTo>
                    <a:pt x="331" y="116"/>
                    <a:pt x="331" y="117"/>
                    <a:pt x="331" y="117"/>
                  </a:cubicBezTo>
                  <a:cubicBezTo>
                    <a:pt x="331" y="118"/>
                    <a:pt x="331" y="118"/>
                    <a:pt x="332" y="118"/>
                  </a:cubicBezTo>
                  <a:cubicBezTo>
                    <a:pt x="332" y="119"/>
                    <a:pt x="332" y="119"/>
                    <a:pt x="332" y="120"/>
                  </a:cubicBezTo>
                  <a:cubicBezTo>
                    <a:pt x="332" y="120"/>
                    <a:pt x="332" y="120"/>
                    <a:pt x="333" y="121"/>
                  </a:cubicBezTo>
                  <a:cubicBezTo>
                    <a:pt x="333" y="121"/>
                    <a:pt x="333" y="122"/>
                    <a:pt x="334" y="123"/>
                  </a:cubicBezTo>
                  <a:cubicBezTo>
                    <a:pt x="334" y="123"/>
                    <a:pt x="334" y="124"/>
                    <a:pt x="334" y="124"/>
                  </a:cubicBezTo>
                  <a:cubicBezTo>
                    <a:pt x="334" y="125"/>
                    <a:pt x="334" y="125"/>
                    <a:pt x="335" y="125"/>
                  </a:cubicBezTo>
                  <a:cubicBezTo>
                    <a:pt x="335" y="127"/>
                    <a:pt x="336" y="129"/>
                    <a:pt x="336" y="131"/>
                  </a:cubicBezTo>
                  <a:cubicBezTo>
                    <a:pt x="337" y="132"/>
                    <a:pt x="337" y="132"/>
                    <a:pt x="337" y="132"/>
                  </a:cubicBezTo>
                  <a:cubicBezTo>
                    <a:pt x="337" y="132"/>
                    <a:pt x="337" y="132"/>
                    <a:pt x="337" y="132"/>
                  </a:cubicBezTo>
                  <a:cubicBezTo>
                    <a:pt x="337" y="133"/>
                    <a:pt x="337" y="133"/>
                    <a:pt x="337" y="133"/>
                  </a:cubicBezTo>
                  <a:cubicBezTo>
                    <a:pt x="337" y="134"/>
                    <a:pt x="338" y="135"/>
                    <a:pt x="338" y="136"/>
                  </a:cubicBezTo>
                  <a:cubicBezTo>
                    <a:pt x="339" y="137"/>
                    <a:pt x="339" y="139"/>
                    <a:pt x="339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2"/>
                    <a:pt x="340" y="142"/>
                    <a:pt x="340" y="142"/>
                  </a:cubicBezTo>
                  <a:cubicBezTo>
                    <a:pt x="340" y="145"/>
                    <a:pt x="341" y="148"/>
                    <a:pt x="342" y="151"/>
                  </a:cubicBezTo>
                  <a:cubicBezTo>
                    <a:pt x="343" y="158"/>
                    <a:pt x="344" y="166"/>
                    <a:pt x="345" y="174"/>
                  </a:cubicBezTo>
                  <a:cubicBezTo>
                    <a:pt x="346" y="183"/>
                    <a:pt x="347" y="192"/>
                    <a:pt x="347" y="201"/>
                  </a:cubicBezTo>
                  <a:cubicBezTo>
                    <a:pt x="347" y="204"/>
                    <a:pt x="347" y="207"/>
                    <a:pt x="347" y="210"/>
                  </a:cubicBezTo>
                  <a:cubicBezTo>
                    <a:pt x="347" y="211"/>
                    <a:pt x="347" y="212"/>
                    <a:pt x="347" y="212"/>
                  </a:cubicBezTo>
                  <a:cubicBezTo>
                    <a:pt x="347" y="214"/>
                    <a:pt x="347" y="216"/>
                    <a:pt x="348" y="218"/>
                  </a:cubicBezTo>
                  <a:cubicBezTo>
                    <a:pt x="348" y="229"/>
                    <a:pt x="348" y="229"/>
                    <a:pt x="348" y="229"/>
                  </a:cubicBezTo>
                  <a:cubicBezTo>
                    <a:pt x="347" y="230"/>
                    <a:pt x="347" y="231"/>
                    <a:pt x="347" y="233"/>
                  </a:cubicBezTo>
                  <a:cubicBezTo>
                    <a:pt x="347" y="233"/>
                    <a:pt x="347" y="233"/>
                    <a:pt x="347" y="233"/>
                  </a:cubicBezTo>
                  <a:cubicBezTo>
                    <a:pt x="347" y="234"/>
                    <a:pt x="347" y="235"/>
                    <a:pt x="347" y="236"/>
                  </a:cubicBezTo>
                  <a:cubicBezTo>
                    <a:pt x="347" y="237"/>
                    <a:pt x="347" y="239"/>
                    <a:pt x="347" y="240"/>
                  </a:cubicBezTo>
                  <a:cubicBezTo>
                    <a:pt x="347" y="241"/>
                    <a:pt x="347" y="242"/>
                    <a:pt x="347" y="243"/>
                  </a:cubicBezTo>
                  <a:cubicBezTo>
                    <a:pt x="347" y="244"/>
                    <a:pt x="347" y="246"/>
                    <a:pt x="347" y="247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347" y="248"/>
                    <a:pt x="347" y="249"/>
                    <a:pt x="347" y="250"/>
                  </a:cubicBezTo>
                  <a:cubicBezTo>
                    <a:pt x="347" y="251"/>
                    <a:pt x="347" y="252"/>
                    <a:pt x="347" y="253"/>
                  </a:cubicBezTo>
                  <a:cubicBezTo>
                    <a:pt x="346" y="254"/>
                    <a:pt x="346" y="255"/>
                    <a:pt x="346" y="256"/>
                  </a:cubicBezTo>
                  <a:cubicBezTo>
                    <a:pt x="346" y="257"/>
                    <a:pt x="346" y="258"/>
                    <a:pt x="346" y="259"/>
                  </a:cubicBezTo>
                  <a:cubicBezTo>
                    <a:pt x="346" y="259"/>
                    <a:pt x="346" y="259"/>
                    <a:pt x="346" y="259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1"/>
                  </a:cubicBezTo>
                  <a:cubicBezTo>
                    <a:pt x="346" y="263"/>
                    <a:pt x="345" y="264"/>
                    <a:pt x="345" y="266"/>
                  </a:cubicBezTo>
                  <a:cubicBezTo>
                    <a:pt x="345" y="267"/>
                    <a:pt x="345" y="267"/>
                    <a:pt x="345" y="267"/>
                  </a:cubicBezTo>
                  <a:cubicBezTo>
                    <a:pt x="345" y="268"/>
                    <a:pt x="345" y="268"/>
                    <a:pt x="345" y="268"/>
                  </a:cubicBezTo>
                  <a:cubicBezTo>
                    <a:pt x="345" y="270"/>
                    <a:pt x="344" y="272"/>
                    <a:pt x="344" y="274"/>
                  </a:cubicBezTo>
                  <a:cubicBezTo>
                    <a:pt x="344" y="274"/>
                    <a:pt x="344" y="274"/>
                    <a:pt x="344" y="274"/>
                  </a:cubicBezTo>
                  <a:cubicBezTo>
                    <a:pt x="344" y="274"/>
                    <a:pt x="344" y="274"/>
                    <a:pt x="344" y="274"/>
                  </a:cubicBezTo>
                  <a:cubicBezTo>
                    <a:pt x="343" y="276"/>
                    <a:pt x="343" y="278"/>
                    <a:pt x="343" y="279"/>
                  </a:cubicBezTo>
                  <a:cubicBezTo>
                    <a:pt x="343" y="280"/>
                    <a:pt x="343" y="280"/>
                    <a:pt x="343" y="280"/>
                  </a:cubicBezTo>
                  <a:cubicBezTo>
                    <a:pt x="342" y="281"/>
                    <a:pt x="342" y="281"/>
                    <a:pt x="342" y="281"/>
                  </a:cubicBezTo>
                  <a:cubicBezTo>
                    <a:pt x="342" y="282"/>
                    <a:pt x="342" y="282"/>
                    <a:pt x="342" y="282"/>
                  </a:cubicBezTo>
                  <a:cubicBezTo>
                    <a:pt x="342" y="283"/>
                    <a:pt x="341" y="284"/>
                    <a:pt x="341" y="285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7"/>
                    <a:pt x="341" y="287"/>
                    <a:pt x="341" y="287"/>
                  </a:cubicBezTo>
                  <a:cubicBezTo>
                    <a:pt x="340" y="288"/>
                    <a:pt x="340" y="288"/>
                    <a:pt x="340" y="288"/>
                  </a:cubicBezTo>
                  <a:cubicBezTo>
                    <a:pt x="340" y="289"/>
                    <a:pt x="340" y="289"/>
                    <a:pt x="340" y="289"/>
                  </a:cubicBezTo>
                  <a:cubicBezTo>
                    <a:pt x="340" y="289"/>
                    <a:pt x="340" y="290"/>
                    <a:pt x="339" y="291"/>
                  </a:cubicBezTo>
                  <a:cubicBezTo>
                    <a:pt x="339" y="291"/>
                    <a:pt x="339" y="291"/>
                    <a:pt x="339" y="291"/>
                  </a:cubicBezTo>
                  <a:cubicBezTo>
                    <a:pt x="339" y="292"/>
                    <a:pt x="339" y="292"/>
                    <a:pt x="339" y="292"/>
                  </a:cubicBezTo>
                  <a:cubicBezTo>
                    <a:pt x="339" y="292"/>
                    <a:pt x="339" y="292"/>
                    <a:pt x="339" y="293"/>
                  </a:cubicBezTo>
                  <a:cubicBezTo>
                    <a:pt x="338" y="295"/>
                    <a:pt x="338" y="295"/>
                    <a:pt x="338" y="295"/>
                  </a:cubicBezTo>
                  <a:cubicBezTo>
                    <a:pt x="338" y="295"/>
                    <a:pt x="338" y="295"/>
                    <a:pt x="338" y="295"/>
                  </a:cubicBezTo>
                  <a:cubicBezTo>
                    <a:pt x="338" y="295"/>
                    <a:pt x="338" y="295"/>
                    <a:pt x="338" y="295"/>
                  </a:cubicBezTo>
                  <a:cubicBezTo>
                    <a:pt x="337" y="295"/>
                    <a:pt x="337" y="295"/>
                    <a:pt x="337" y="295"/>
                  </a:cubicBezTo>
                  <a:cubicBezTo>
                    <a:pt x="337" y="295"/>
                    <a:pt x="337" y="295"/>
                    <a:pt x="337" y="295"/>
                  </a:cubicBezTo>
                  <a:cubicBezTo>
                    <a:pt x="337" y="296"/>
                    <a:pt x="337" y="296"/>
                    <a:pt x="337" y="297"/>
                  </a:cubicBezTo>
                  <a:cubicBezTo>
                    <a:pt x="336" y="297"/>
                    <a:pt x="336" y="298"/>
                    <a:pt x="336" y="298"/>
                  </a:cubicBezTo>
                  <a:cubicBezTo>
                    <a:pt x="336" y="298"/>
                    <a:pt x="336" y="298"/>
                    <a:pt x="336" y="298"/>
                  </a:cubicBezTo>
                  <a:cubicBezTo>
                    <a:pt x="336" y="299"/>
                    <a:pt x="336" y="299"/>
                    <a:pt x="336" y="299"/>
                  </a:cubicBezTo>
                  <a:cubicBezTo>
                    <a:pt x="335" y="299"/>
                    <a:pt x="335" y="300"/>
                    <a:pt x="335" y="300"/>
                  </a:cubicBezTo>
                  <a:cubicBezTo>
                    <a:pt x="334" y="301"/>
                    <a:pt x="334" y="301"/>
                    <a:pt x="334" y="301"/>
                  </a:cubicBezTo>
                  <a:cubicBezTo>
                    <a:pt x="334" y="302"/>
                    <a:pt x="334" y="302"/>
                    <a:pt x="334" y="302"/>
                  </a:cubicBezTo>
                  <a:cubicBezTo>
                    <a:pt x="334" y="302"/>
                    <a:pt x="334" y="302"/>
                    <a:pt x="334" y="302"/>
                  </a:cubicBezTo>
                  <a:cubicBezTo>
                    <a:pt x="334" y="302"/>
                    <a:pt x="334" y="302"/>
                    <a:pt x="334" y="302"/>
                  </a:cubicBezTo>
                  <a:cubicBezTo>
                    <a:pt x="333" y="302"/>
                    <a:pt x="333" y="303"/>
                    <a:pt x="333" y="303"/>
                  </a:cubicBezTo>
                  <a:cubicBezTo>
                    <a:pt x="332" y="303"/>
                    <a:pt x="332" y="304"/>
                    <a:pt x="332" y="304"/>
                  </a:cubicBezTo>
                  <a:cubicBezTo>
                    <a:pt x="332" y="304"/>
                    <a:pt x="332" y="304"/>
                    <a:pt x="332" y="304"/>
                  </a:cubicBezTo>
                  <a:cubicBezTo>
                    <a:pt x="331" y="305"/>
                    <a:pt x="331" y="305"/>
                    <a:pt x="331" y="305"/>
                  </a:cubicBezTo>
                  <a:cubicBezTo>
                    <a:pt x="331" y="305"/>
                    <a:pt x="331" y="305"/>
                    <a:pt x="331" y="305"/>
                  </a:cubicBezTo>
                  <a:cubicBezTo>
                    <a:pt x="331" y="306"/>
                    <a:pt x="330" y="306"/>
                    <a:pt x="330" y="307"/>
                  </a:cubicBezTo>
                  <a:cubicBezTo>
                    <a:pt x="329" y="307"/>
                    <a:pt x="329" y="307"/>
                    <a:pt x="329" y="307"/>
                  </a:cubicBezTo>
                  <a:cubicBezTo>
                    <a:pt x="329" y="307"/>
                    <a:pt x="329" y="307"/>
                    <a:pt x="329" y="307"/>
                  </a:cubicBezTo>
                  <a:cubicBezTo>
                    <a:pt x="329" y="307"/>
                    <a:pt x="329" y="307"/>
                    <a:pt x="329" y="307"/>
                  </a:cubicBezTo>
                  <a:cubicBezTo>
                    <a:pt x="329" y="308"/>
                    <a:pt x="329" y="308"/>
                    <a:pt x="329" y="308"/>
                  </a:cubicBezTo>
                  <a:cubicBezTo>
                    <a:pt x="328" y="309"/>
                    <a:pt x="328" y="309"/>
                    <a:pt x="328" y="309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327" y="310"/>
                    <a:pt x="327" y="310"/>
                    <a:pt x="327" y="310"/>
                  </a:cubicBezTo>
                  <a:cubicBezTo>
                    <a:pt x="326" y="310"/>
                    <a:pt x="326" y="310"/>
                    <a:pt x="326" y="310"/>
                  </a:cubicBezTo>
                  <a:cubicBezTo>
                    <a:pt x="325" y="311"/>
                    <a:pt x="325" y="311"/>
                    <a:pt x="324" y="312"/>
                  </a:cubicBezTo>
                  <a:cubicBezTo>
                    <a:pt x="324" y="312"/>
                    <a:pt x="324" y="312"/>
                    <a:pt x="324" y="312"/>
                  </a:cubicBezTo>
                  <a:cubicBezTo>
                    <a:pt x="324" y="312"/>
                    <a:pt x="323" y="313"/>
                    <a:pt x="322" y="313"/>
                  </a:cubicBezTo>
                  <a:cubicBezTo>
                    <a:pt x="322" y="313"/>
                    <a:pt x="322" y="313"/>
                    <a:pt x="322" y="313"/>
                  </a:cubicBez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4"/>
                  </a:cubicBezTo>
                  <a:cubicBezTo>
                    <a:pt x="320" y="314"/>
                    <a:pt x="319" y="315"/>
                    <a:pt x="319" y="315"/>
                  </a:cubicBezTo>
                  <a:cubicBezTo>
                    <a:pt x="292" y="326"/>
                    <a:pt x="292" y="326"/>
                    <a:pt x="292" y="326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17" y="358"/>
                    <a:pt x="217" y="358"/>
                    <a:pt x="217" y="358"/>
                  </a:cubicBezTo>
                  <a:cubicBezTo>
                    <a:pt x="218" y="359"/>
                    <a:pt x="218" y="360"/>
                    <a:pt x="219" y="361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1" y="364"/>
                    <a:pt x="223" y="367"/>
                    <a:pt x="225" y="369"/>
                  </a:cubicBezTo>
                  <a:cubicBezTo>
                    <a:pt x="226" y="370"/>
                    <a:pt x="226" y="370"/>
                    <a:pt x="226" y="370"/>
                  </a:cubicBezTo>
                  <a:cubicBezTo>
                    <a:pt x="228" y="372"/>
                    <a:pt x="230" y="375"/>
                    <a:pt x="232" y="377"/>
                  </a:cubicBezTo>
                  <a:cubicBezTo>
                    <a:pt x="232" y="377"/>
                    <a:pt x="232" y="377"/>
                    <a:pt x="232" y="377"/>
                  </a:cubicBezTo>
                  <a:cubicBezTo>
                    <a:pt x="234" y="379"/>
                    <a:pt x="237" y="381"/>
                    <a:pt x="239" y="384"/>
                  </a:cubicBezTo>
                  <a:cubicBezTo>
                    <a:pt x="241" y="386"/>
                    <a:pt x="243" y="388"/>
                    <a:pt x="246" y="389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8" y="391"/>
                    <a:pt x="251" y="393"/>
                    <a:pt x="253" y="395"/>
                  </a:cubicBezTo>
                  <a:cubicBezTo>
                    <a:pt x="254" y="395"/>
                    <a:pt x="254" y="395"/>
                    <a:pt x="254" y="395"/>
                  </a:cubicBezTo>
                  <a:cubicBezTo>
                    <a:pt x="256" y="397"/>
                    <a:pt x="259" y="398"/>
                    <a:pt x="261" y="399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4" y="401"/>
                    <a:pt x="266" y="402"/>
                    <a:pt x="268" y="403"/>
                  </a:cubicBezTo>
                  <a:cubicBezTo>
                    <a:pt x="270" y="404"/>
                    <a:pt x="271" y="404"/>
                    <a:pt x="273" y="405"/>
                  </a:cubicBezTo>
                  <a:cubicBezTo>
                    <a:pt x="274" y="405"/>
                    <a:pt x="274" y="405"/>
                    <a:pt x="274" y="405"/>
                  </a:cubicBezTo>
                  <a:cubicBezTo>
                    <a:pt x="275" y="406"/>
                    <a:pt x="276" y="406"/>
                    <a:pt x="278" y="407"/>
                  </a:cubicBezTo>
                  <a:cubicBezTo>
                    <a:pt x="279" y="407"/>
                    <a:pt x="281" y="408"/>
                    <a:pt x="283" y="408"/>
                  </a:cubicBezTo>
                  <a:cubicBezTo>
                    <a:pt x="285" y="409"/>
                    <a:pt x="286" y="409"/>
                    <a:pt x="287" y="409"/>
                  </a:cubicBezTo>
                  <a:cubicBezTo>
                    <a:pt x="289" y="410"/>
                    <a:pt x="292" y="410"/>
                    <a:pt x="294" y="411"/>
                  </a:cubicBezTo>
                  <a:cubicBezTo>
                    <a:pt x="295" y="411"/>
                    <a:pt x="296" y="411"/>
                    <a:pt x="297" y="412"/>
                  </a:cubicBezTo>
                  <a:cubicBezTo>
                    <a:pt x="301" y="412"/>
                    <a:pt x="304" y="413"/>
                    <a:pt x="308" y="413"/>
                  </a:cubicBezTo>
                  <a:cubicBezTo>
                    <a:pt x="308" y="413"/>
                    <a:pt x="309" y="413"/>
                    <a:pt x="310" y="413"/>
                  </a:cubicBezTo>
                  <a:cubicBezTo>
                    <a:pt x="312" y="413"/>
                    <a:pt x="312" y="413"/>
                    <a:pt x="312" y="413"/>
                  </a:cubicBezTo>
                  <a:cubicBezTo>
                    <a:pt x="312" y="413"/>
                    <a:pt x="313" y="413"/>
                    <a:pt x="314" y="414"/>
                  </a:cubicBezTo>
                  <a:cubicBezTo>
                    <a:pt x="314" y="414"/>
                    <a:pt x="315" y="414"/>
                    <a:pt x="316" y="414"/>
                  </a:cubicBezTo>
                  <a:cubicBezTo>
                    <a:pt x="319" y="414"/>
                    <a:pt x="322" y="414"/>
                    <a:pt x="325" y="413"/>
                  </a:cubicBezTo>
                  <a:cubicBezTo>
                    <a:pt x="328" y="413"/>
                    <a:pt x="331" y="413"/>
                    <a:pt x="334" y="412"/>
                  </a:cubicBezTo>
                  <a:cubicBezTo>
                    <a:pt x="337" y="412"/>
                    <a:pt x="340" y="411"/>
                    <a:pt x="343" y="411"/>
                  </a:cubicBezTo>
                  <a:cubicBezTo>
                    <a:pt x="346" y="410"/>
                    <a:pt x="348" y="409"/>
                    <a:pt x="351" y="408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ṥḻiḑê"/>
            <p:cNvSpPr/>
            <p:nvPr/>
          </p:nvSpPr>
          <p:spPr bwMode="auto">
            <a:xfrm>
              <a:off x="6507163" y="1681163"/>
              <a:ext cx="298450" cy="249238"/>
            </a:xfrm>
            <a:custGeom>
              <a:avLst/>
              <a:gdLst>
                <a:gd name="T0" fmla="*/ 190 w 190"/>
                <a:gd name="T1" fmla="*/ 121 h 159"/>
                <a:gd name="T2" fmla="*/ 190 w 190"/>
                <a:gd name="T3" fmla="*/ 158 h 159"/>
                <a:gd name="T4" fmla="*/ 182 w 190"/>
                <a:gd name="T5" fmla="*/ 158 h 159"/>
                <a:gd name="T6" fmla="*/ 61 w 190"/>
                <a:gd name="T7" fmla="*/ 159 h 159"/>
                <a:gd name="T8" fmla="*/ 16 w 190"/>
                <a:gd name="T9" fmla="*/ 105 h 159"/>
                <a:gd name="T10" fmla="*/ 0 w 190"/>
                <a:gd name="T11" fmla="*/ 34 h 159"/>
                <a:gd name="T12" fmla="*/ 124 w 190"/>
                <a:gd name="T13" fmla="*/ 0 h 159"/>
                <a:gd name="T14" fmla="*/ 161 w 190"/>
                <a:gd name="T15" fmla="*/ 62 h 159"/>
                <a:gd name="T16" fmla="*/ 134 w 190"/>
                <a:gd name="T17" fmla="*/ 74 h 159"/>
                <a:gd name="T18" fmla="*/ 136 w 190"/>
                <a:gd name="T19" fmla="*/ 77 h 159"/>
                <a:gd name="T20" fmla="*/ 136 w 190"/>
                <a:gd name="T21" fmla="*/ 77 h 159"/>
                <a:gd name="T22" fmla="*/ 142 w 190"/>
                <a:gd name="T23" fmla="*/ 85 h 159"/>
                <a:gd name="T24" fmla="*/ 143 w 190"/>
                <a:gd name="T25" fmla="*/ 86 h 159"/>
                <a:gd name="T26" fmla="*/ 149 w 190"/>
                <a:gd name="T27" fmla="*/ 93 h 159"/>
                <a:gd name="T28" fmla="*/ 149 w 190"/>
                <a:gd name="T29" fmla="*/ 93 h 159"/>
                <a:gd name="T30" fmla="*/ 156 w 190"/>
                <a:gd name="T31" fmla="*/ 100 h 159"/>
                <a:gd name="T32" fmla="*/ 163 w 190"/>
                <a:gd name="T33" fmla="*/ 105 h 159"/>
                <a:gd name="T34" fmla="*/ 163 w 190"/>
                <a:gd name="T35" fmla="*/ 106 h 159"/>
                <a:gd name="T36" fmla="*/ 170 w 190"/>
                <a:gd name="T37" fmla="*/ 111 h 159"/>
                <a:gd name="T38" fmla="*/ 171 w 190"/>
                <a:gd name="T39" fmla="*/ 111 h 159"/>
                <a:gd name="T40" fmla="*/ 178 w 190"/>
                <a:gd name="T41" fmla="*/ 115 h 159"/>
                <a:gd name="T42" fmla="*/ 179 w 190"/>
                <a:gd name="T43" fmla="*/ 116 h 159"/>
                <a:gd name="T44" fmla="*/ 185 w 190"/>
                <a:gd name="T45" fmla="*/ 119 h 159"/>
                <a:gd name="T46" fmla="*/ 190 w 190"/>
                <a:gd name="T47" fmla="*/ 12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" h="159">
                  <a:moveTo>
                    <a:pt x="190" y="121"/>
                  </a:moveTo>
                  <a:cubicBezTo>
                    <a:pt x="190" y="158"/>
                    <a:pt x="190" y="158"/>
                    <a:pt x="190" y="158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1" y="62"/>
                    <a:pt x="161" y="62"/>
                    <a:pt x="161" y="62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5" y="75"/>
                    <a:pt x="135" y="76"/>
                    <a:pt x="136" y="7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8" y="80"/>
                    <a:pt x="140" y="83"/>
                    <a:pt x="142" y="85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5" y="88"/>
                    <a:pt x="147" y="91"/>
                    <a:pt x="149" y="93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51" y="95"/>
                    <a:pt x="154" y="97"/>
                    <a:pt x="156" y="100"/>
                  </a:cubicBezTo>
                  <a:cubicBezTo>
                    <a:pt x="158" y="102"/>
                    <a:pt x="160" y="104"/>
                    <a:pt x="163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5" y="107"/>
                    <a:pt x="168" y="109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3" y="113"/>
                    <a:pt x="176" y="114"/>
                    <a:pt x="178" y="115"/>
                  </a:cubicBezTo>
                  <a:cubicBezTo>
                    <a:pt x="179" y="116"/>
                    <a:pt x="179" y="116"/>
                    <a:pt x="179" y="116"/>
                  </a:cubicBezTo>
                  <a:cubicBezTo>
                    <a:pt x="181" y="117"/>
                    <a:pt x="183" y="118"/>
                    <a:pt x="185" y="119"/>
                  </a:cubicBezTo>
                  <a:cubicBezTo>
                    <a:pt x="187" y="120"/>
                    <a:pt x="188" y="120"/>
                    <a:pt x="190" y="121"/>
                  </a:cubicBez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šľîḍe"/>
            <p:cNvSpPr/>
            <p:nvPr/>
          </p:nvSpPr>
          <p:spPr bwMode="auto">
            <a:xfrm>
              <a:off x="6719888" y="1371601"/>
              <a:ext cx="203200" cy="376238"/>
            </a:xfrm>
            <a:custGeom>
              <a:avLst/>
              <a:gdLst>
                <a:gd name="T0" fmla="*/ 129 w 130"/>
                <a:gd name="T1" fmla="*/ 148 h 241"/>
                <a:gd name="T2" fmla="*/ 129 w 130"/>
                <a:gd name="T3" fmla="*/ 155 h 241"/>
                <a:gd name="T4" fmla="*/ 129 w 130"/>
                <a:gd name="T5" fmla="*/ 162 h 241"/>
                <a:gd name="T6" fmla="*/ 128 w 130"/>
                <a:gd name="T7" fmla="*/ 171 h 241"/>
                <a:gd name="T8" fmla="*/ 128 w 130"/>
                <a:gd name="T9" fmla="*/ 175 h 241"/>
                <a:gd name="T10" fmla="*/ 127 w 130"/>
                <a:gd name="T11" fmla="*/ 182 h 241"/>
                <a:gd name="T12" fmla="*/ 126 w 130"/>
                <a:gd name="T13" fmla="*/ 189 h 241"/>
                <a:gd name="T14" fmla="*/ 125 w 130"/>
                <a:gd name="T15" fmla="*/ 195 h 241"/>
                <a:gd name="T16" fmla="*/ 123 w 130"/>
                <a:gd name="T17" fmla="*/ 200 h 241"/>
                <a:gd name="T18" fmla="*/ 122 w 130"/>
                <a:gd name="T19" fmla="*/ 203 h 241"/>
                <a:gd name="T20" fmla="*/ 121 w 130"/>
                <a:gd name="T21" fmla="*/ 206 h 241"/>
                <a:gd name="T22" fmla="*/ 120 w 130"/>
                <a:gd name="T23" fmla="*/ 210 h 241"/>
                <a:gd name="T24" fmla="*/ 119 w 130"/>
                <a:gd name="T25" fmla="*/ 210 h 241"/>
                <a:gd name="T26" fmla="*/ 118 w 130"/>
                <a:gd name="T27" fmla="*/ 213 h 241"/>
                <a:gd name="T28" fmla="*/ 117 w 130"/>
                <a:gd name="T29" fmla="*/ 215 h 241"/>
                <a:gd name="T30" fmla="*/ 116 w 130"/>
                <a:gd name="T31" fmla="*/ 217 h 241"/>
                <a:gd name="T32" fmla="*/ 114 w 130"/>
                <a:gd name="T33" fmla="*/ 219 h 241"/>
                <a:gd name="T34" fmla="*/ 113 w 130"/>
                <a:gd name="T35" fmla="*/ 220 h 241"/>
                <a:gd name="T36" fmla="*/ 111 w 130"/>
                <a:gd name="T37" fmla="*/ 222 h 241"/>
                <a:gd name="T38" fmla="*/ 110 w 130"/>
                <a:gd name="T39" fmla="*/ 224 h 241"/>
                <a:gd name="T40" fmla="*/ 109 w 130"/>
                <a:gd name="T41" fmla="*/ 225 h 241"/>
                <a:gd name="T42" fmla="*/ 106 w 130"/>
                <a:gd name="T43" fmla="*/ 227 h 241"/>
                <a:gd name="T44" fmla="*/ 103 w 130"/>
                <a:gd name="T45" fmla="*/ 229 h 241"/>
                <a:gd name="T46" fmla="*/ 74 w 130"/>
                <a:gd name="T47" fmla="*/ 241 h 241"/>
                <a:gd name="T48" fmla="*/ 0 w 130"/>
                <a:gd name="T49" fmla="*/ 32 h 241"/>
                <a:gd name="T50" fmla="*/ 65 w 130"/>
                <a:gd name="T51" fmla="*/ 0 h 241"/>
                <a:gd name="T52" fmla="*/ 73 w 130"/>
                <a:gd name="T53" fmla="*/ 0 h 241"/>
                <a:gd name="T54" fmla="*/ 75 w 130"/>
                <a:gd name="T55" fmla="*/ 0 h 241"/>
                <a:gd name="T56" fmla="*/ 81 w 130"/>
                <a:gd name="T57" fmla="*/ 1 h 241"/>
                <a:gd name="T58" fmla="*/ 85 w 130"/>
                <a:gd name="T59" fmla="*/ 3 h 241"/>
                <a:gd name="T60" fmla="*/ 87 w 130"/>
                <a:gd name="T61" fmla="*/ 4 h 241"/>
                <a:gd name="T62" fmla="*/ 91 w 130"/>
                <a:gd name="T63" fmla="*/ 6 h 241"/>
                <a:gd name="T64" fmla="*/ 93 w 130"/>
                <a:gd name="T65" fmla="*/ 7 h 241"/>
                <a:gd name="T66" fmla="*/ 96 w 130"/>
                <a:gd name="T67" fmla="*/ 9 h 241"/>
                <a:gd name="T68" fmla="*/ 97 w 130"/>
                <a:gd name="T69" fmla="*/ 10 h 241"/>
                <a:gd name="T70" fmla="*/ 100 w 130"/>
                <a:gd name="T71" fmla="*/ 13 h 241"/>
                <a:gd name="T72" fmla="*/ 101 w 130"/>
                <a:gd name="T73" fmla="*/ 14 h 241"/>
                <a:gd name="T74" fmla="*/ 104 w 130"/>
                <a:gd name="T75" fmla="*/ 18 h 241"/>
                <a:gd name="T76" fmla="*/ 105 w 130"/>
                <a:gd name="T77" fmla="*/ 19 h 241"/>
                <a:gd name="T78" fmla="*/ 107 w 130"/>
                <a:gd name="T79" fmla="*/ 22 h 241"/>
                <a:gd name="T80" fmla="*/ 109 w 130"/>
                <a:gd name="T81" fmla="*/ 25 h 241"/>
                <a:gd name="T82" fmla="*/ 111 w 130"/>
                <a:gd name="T83" fmla="*/ 29 h 241"/>
                <a:gd name="T84" fmla="*/ 113 w 130"/>
                <a:gd name="T85" fmla="*/ 32 h 241"/>
                <a:gd name="T86" fmla="*/ 115 w 130"/>
                <a:gd name="T87" fmla="*/ 36 h 241"/>
                <a:gd name="T88" fmla="*/ 117 w 130"/>
                <a:gd name="T89" fmla="*/ 40 h 241"/>
                <a:gd name="T90" fmla="*/ 119 w 130"/>
                <a:gd name="T91" fmla="*/ 47 h 241"/>
                <a:gd name="T92" fmla="*/ 121 w 130"/>
                <a:gd name="T93" fmla="*/ 56 h 241"/>
                <a:gd name="T94" fmla="*/ 124 w 130"/>
                <a:gd name="T95" fmla="*/ 66 h 241"/>
                <a:gd name="T96" fmla="*/ 129 w 130"/>
                <a:gd name="T97" fmla="*/ 12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241">
                  <a:moveTo>
                    <a:pt x="130" y="133"/>
                  </a:moveTo>
                  <a:cubicBezTo>
                    <a:pt x="130" y="144"/>
                    <a:pt x="130" y="144"/>
                    <a:pt x="130" y="144"/>
                  </a:cubicBezTo>
                  <a:cubicBezTo>
                    <a:pt x="129" y="145"/>
                    <a:pt x="129" y="146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50"/>
                    <a:pt x="129" y="151"/>
                  </a:cubicBezTo>
                  <a:cubicBezTo>
                    <a:pt x="129" y="152"/>
                    <a:pt x="129" y="154"/>
                    <a:pt x="129" y="155"/>
                  </a:cubicBezTo>
                  <a:cubicBezTo>
                    <a:pt x="129" y="156"/>
                    <a:pt x="129" y="157"/>
                    <a:pt x="129" y="158"/>
                  </a:cubicBezTo>
                  <a:cubicBezTo>
                    <a:pt x="129" y="159"/>
                    <a:pt x="129" y="161"/>
                    <a:pt x="129" y="162"/>
                  </a:cubicBezTo>
                  <a:cubicBezTo>
                    <a:pt x="129" y="162"/>
                    <a:pt x="129" y="162"/>
                    <a:pt x="129" y="162"/>
                  </a:cubicBezTo>
                  <a:cubicBezTo>
                    <a:pt x="129" y="163"/>
                    <a:pt x="129" y="164"/>
                    <a:pt x="129" y="165"/>
                  </a:cubicBezTo>
                  <a:cubicBezTo>
                    <a:pt x="129" y="166"/>
                    <a:pt x="129" y="167"/>
                    <a:pt x="129" y="168"/>
                  </a:cubicBezTo>
                  <a:cubicBezTo>
                    <a:pt x="128" y="169"/>
                    <a:pt x="128" y="170"/>
                    <a:pt x="128" y="171"/>
                  </a:cubicBezTo>
                  <a:cubicBezTo>
                    <a:pt x="128" y="172"/>
                    <a:pt x="128" y="173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5"/>
                    <a:pt x="128" y="175"/>
                    <a:pt x="128" y="176"/>
                  </a:cubicBezTo>
                  <a:cubicBezTo>
                    <a:pt x="128" y="178"/>
                    <a:pt x="127" y="179"/>
                    <a:pt x="127" y="181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5"/>
                    <a:pt x="126" y="187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25" y="191"/>
                    <a:pt x="125" y="193"/>
                    <a:pt x="125" y="194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4" y="196"/>
                    <a:pt x="124" y="196"/>
                    <a:pt x="124" y="196"/>
                  </a:cubicBezTo>
                  <a:cubicBezTo>
                    <a:pt x="124" y="197"/>
                    <a:pt x="124" y="197"/>
                    <a:pt x="124" y="197"/>
                  </a:cubicBezTo>
                  <a:cubicBezTo>
                    <a:pt x="124" y="198"/>
                    <a:pt x="123" y="199"/>
                    <a:pt x="123" y="200"/>
                  </a:cubicBezTo>
                  <a:cubicBezTo>
                    <a:pt x="123" y="201"/>
                    <a:pt x="123" y="201"/>
                    <a:pt x="123" y="201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2" y="204"/>
                    <a:pt x="122" y="204"/>
                    <a:pt x="122" y="204"/>
                  </a:cubicBezTo>
                  <a:cubicBezTo>
                    <a:pt x="122" y="204"/>
                    <a:pt x="122" y="205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7"/>
                    <a:pt x="121" y="207"/>
                    <a:pt x="121" y="208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19" y="210"/>
                    <a:pt x="119" y="210"/>
                    <a:pt x="119" y="210"/>
                  </a:cubicBezTo>
                  <a:cubicBezTo>
                    <a:pt x="119" y="210"/>
                    <a:pt x="119" y="210"/>
                    <a:pt x="119" y="210"/>
                  </a:cubicBezTo>
                  <a:cubicBezTo>
                    <a:pt x="119" y="211"/>
                    <a:pt x="119" y="211"/>
                    <a:pt x="119" y="212"/>
                  </a:cubicBezTo>
                  <a:cubicBezTo>
                    <a:pt x="118" y="212"/>
                    <a:pt x="118" y="213"/>
                    <a:pt x="118" y="213"/>
                  </a:cubicBezTo>
                  <a:cubicBezTo>
                    <a:pt x="118" y="213"/>
                    <a:pt x="118" y="213"/>
                    <a:pt x="118" y="213"/>
                  </a:cubicBezTo>
                  <a:cubicBezTo>
                    <a:pt x="118" y="214"/>
                    <a:pt x="118" y="214"/>
                    <a:pt x="118" y="214"/>
                  </a:cubicBezTo>
                  <a:cubicBezTo>
                    <a:pt x="117" y="214"/>
                    <a:pt x="117" y="215"/>
                    <a:pt x="117" y="215"/>
                  </a:cubicBezTo>
                  <a:cubicBezTo>
                    <a:pt x="116" y="216"/>
                    <a:pt x="116" y="216"/>
                    <a:pt x="116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5" y="217"/>
                    <a:pt x="115" y="218"/>
                    <a:pt x="115" y="218"/>
                  </a:cubicBezTo>
                  <a:cubicBezTo>
                    <a:pt x="114" y="218"/>
                    <a:pt x="114" y="219"/>
                    <a:pt x="114" y="219"/>
                  </a:cubicBezTo>
                  <a:cubicBezTo>
                    <a:pt x="114" y="219"/>
                    <a:pt x="114" y="219"/>
                    <a:pt x="114" y="219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3" y="221"/>
                    <a:pt x="112" y="221"/>
                    <a:pt x="112" y="222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111" y="223"/>
                    <a:pt x="111" y="223"/>
                    <a:pt x="111" y="223"/>
                  </a:cubicBezTo>
                  <a:cubicBezTo>
                    <a:pt x="110" y="224"/>
                    <a:pt x="110" y="224"/>
                    <a:pt x="110" y="224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7" y="226"/>
                    <a:pt x="107" y="226"/>
                    <a:pt x="106" y="227"/>
                  </a:cubicBezTo>
                  <a:cubicBezTo>
                    <a:pt x="106" y="227"/>
                    <a:pt x="106" y="227"/>
                    <a:pt x="106" y="227"/>
                  </a:cubicBezTo>
                  <a:cubicBezTo>
                    <a:pt x="106" y="227"/>
                    <a:pt x="105" y="228"/>
                    <a:pt x="104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3" y="229"/>
                    <a:pt x="103" y="229"/>
                    <a:pt x="103" y="229"/>
                  </a:cubicBezTo>
                  <a:cubicBezTo>
                    <a:pt x="103" y="229"/>
                    <a:pt x="103" y="229"/>
                    <a:pt x="103" y="229"/>
                  </a:cubicBezTo>
                  <a:cubicBezTo>
                    <a:pt x="102" y="229"/>
                    <a:pt x="101" y="230"/>
                    <a:pt x="101" y="23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27" y="230"/>
                    <a:pt x="27" y="230"/>
                    <a:pt x="27" y="230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2"/>
                    <a:pt x="60" y="2"/>
                    <a:pt x="61" y="1"/>
                  </a:cubicBezTo>
                  <a:cubicBezTo>
                    <a:pt x="62" y="1"/>
                    <a:pt x="63" y="1"/>
                    <a:pt x="65" y="0"/>
                  </a:cubicBezTo>
                  <a:cubicBezTo>
                    <a:pt x="66" y="0"/>
                    <a:pt x="67" y="0"/>
                    <a:pt x="68" y="0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7" y="0"/>
                    <a:pt x="78" y="1"/>
                  </a:cubicBezTo>
                  <a:cubicBezTo>
                    <a:pt x="79" y="1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2"/>
                    <a:pt x="83" y="2"/>
                    <a:pt x="84" y="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8" y="4"/>
                    <a:pt x="88" y="4"/>
                    <a:pt x="89" y="4"/>
                  </a:cubicBezTo>
                  <a:cubicBezTo>
                    <a:pt x="89" y="5"/>
                    <a:pt x="89" y="5"/>
                    <a:pt x="90" y="5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2" y="6"/>
                    <a:pt x="92" y="7"/>
                    <a:pt x="93" y="7"/>
                  </a:cubicBezTo>
                  <a:cubicBezTo>
                    <a:pt x="93" y="7"/>
                    <a:pt x="93" y="7"/>
                    <a:pt x="94" y="8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10"/>
                    <a:pt x="97" y="10"/>
                    <a:pt x="97" y="10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5"/>
                    <a:pt x="102" y="15"/>
                    <a:pt x="102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3" y="17"/>
                    <a:pt x="104" y="17"/>
                    <a:pt x="104" y="18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20"/>
                    <a:pt x="106" y="20"/>
                    <a:pt x="106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8" y="23"/>
                    <a:pt x="108" y="24"/>
                    <a:pt x="108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6"/>
                    <a:pt x="110" y="26"/>
                  </a:cubicBezTo>
                  <a:cubicBezTo>
                    <a:pt x="110" y="26"/>
                    <a:pt x="110" y="27"/>
                    <a:pt x="110" y="27"/>
                  </a:cubicBezTo>
                  <a:cubicBezTo>
                    <a:pt x="111" y="28"/>
                    <a:pt x="111" y="28"/>
                    <a:pt x="111" y="29"/>
                  </a:cubicBezTo>
                  <a:cubicBezTo>
                    <a:pt x="111" y="29"/>
                    <a:pt x="112" y="29"/>
                    <a:pt x="112" y="30"/>
                  </a:cubicBezTo>
                  <a:cubicBezTo>
                    <a:pt x="112" y="30"/>
                    <a:pt x="112" y="31"/>
                    <a:pt x="112" y="31"/>
                  </a:cubicBezTo>
                  <a:cubicBezTo>
                    <a:pt x="113" y="31"/>
                    <a:pt x="113" y="32"/>
                    <a:pt x="113" y="32"/>
                  </a:cubicBezTo>
                  <a:cubicBezTo>
                    <a:pt x="113" y="33"/>
                    <a:pt x="113" y="33"/>
                    <a:pt x="114" y="33"/>
                  </a:cubicBezTo>
                  <a:cubicBezTo>
                    <a:pt x="114" y="34"/>
                    <a:pt x="114" y="34"/>
                    <a:pt x="114" y="35"/>
                  </a:cubicBezTo>
                  <a:cubicBezTo>
                    <a:pt x="114" y="35"/>
                    <a:pt x="114" y="35"/>
                    <a:pt x="115" y="36"/>
                  </a:cubicBezTo>
                  <a:cubicBezTo>
                    <a:pt x="115" y="36"/>
                    <a:pt x="115" y="37"/>
                    <a:pt x="116" y="38"/>
                  </a:cubicBezTo>
                  <a:cubicBezTo>
                    <a:pt x="116" y="38"/>
                    <a:pt x="116" y="39"/>
                    <a:pt x="116" y="39"/>
                  </a:cubicBezTo>
                  <a:cubicBezTo>
                    <a:pt x="116" y="40"/>
                    <a:pt x="116" y="40"/>
                    <a:pt x="117" y="40"/>
                  </a:cubicBezTo>
                  <a:cubicBezTo>
                    <a:pt x="117" y="42"/>
                    <a:pt x="118" y="44"/>
                    <a:pt x="118" y="46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9"/>
                    <a:pt x="120" y="50"/>
                    <a:pt x="120" y="51"/>
                  </a:cubicBezTo>
                  <a:cubicBezTo>
                    <a:pt x="121" y="52"/>
                    <a:pt x="121" y="54"/>
                    <a:pt x="121" y="56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22" y="60"/>
                    <a:pt x="123" y="63"/>
                    <a:pt x="124" y="66"/>
                  </a:cubicBezTo>
                  <a:cubicBezTo>
                    <a:pt x="125" y="73"/>
                    <a:pt x="126" y="81"/>
                    <a:pt x="127" y="89"/>
                  </a:cubicBezTo>
                  <a:cubicBezTo>
                    <a:pt x="128" y="98"/>
                    <a:pt x="129" y="107"/>
                    <a:pt x="129" y="116"/>
                  </a:cubicBezTo>
                  <a:cubicBezTo>
                    <a:pt x="129" y="119"/>
                    <a:pt x="129" y="122"/>
                    <a:pt x="129" y="125"/>
                  </a:cubicBezTo>
                  <a:cubicBezTo>
                    <a:pt x="129" y="126"/>
                    <a:pt x="129" y="127"/>
                    <a:pt x="129" y="127"/>
                  </a:cubicBezTo>
                  <a:cubicBezTo>
                    <a:pt x="129" y="129"/>
                    <a:pt x="129" y="131"/>
                    <a:pt x="130" y="133"/>
                  </a:cubicBezTo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sḻíḍê"/>
            <p:cNvSpPr/>
            <p:nvPr/>
          </p:nvSpPr>
          <p:spPr bwMode="auto">
            <a:xfrm>
              <a:off x="6646863" y="1222376"/>
              <a:ext cx="388938" cy="661988"/>
            </a:xfrm>
            <a:custGeom>
              <a:avLst/>
              <a:gdLst>
                <a:gd name="T0" fmla="*/ 244 w 248"/>
                <a:gd name="T1" fmla="*/ 176 h 424"/>
                <a:gd name="T2" fmla="*/ 225 w 248"/>
                <a:gd name="T3" fmla="*/ 99 h 424"/>
                <a:gd name="T4" fmla="*/ 192 w 248"/>
                <a:gd name="T5" fmla="*/ 42 h 424"/>
                <a:gd name="T6" fmla="*/ 169 w 248"/>
                <a:gd name="T7" fmla="*/ 21 h 424"/>
                <a:gd name="T8" fmla="*/ 118 w 248"/>
                <a:gd name="T9" fmla="*/ 1 h 424"/>
                <a:gd name="T10" fmla="*/ 114 w 248"/>
                <a:gd name="T11" fmla="*/ 1 h 424"/>
                <a:gd name="T12" fmla="*/ 110 w 248"/>
                <a:gd name="T13" fmla="*/ 0 h 424"/>
                <a:gd name="T14" fmla="*/ 63 w 248"/>
                <a:gd name="T15" fmla="*/ 9 h 424"/>
                <a:gd name="T16" fmla="*/ 28 w 248"/>
                <a:gd name="T17" fmla="*/ 43 h 424"/>
                <a:gd name="T18" fmla="*/ 6 w 248"/>
                <a:gd name="T19" fmla="*/ 106 h 424"/>
                <a:gd name="T20" fmla="*/ 0 w 248"/>
                <a:gd name="T21" fmla="*/ 186 h 424"/>
                <a:gd name="T22" fmla="*/ 2 w 248"/>
                <a:gd name="T23" fmla="*/ 230 h 424"/>
                <a:gd name="T24" fmla="*/ 12 w 248"/>
                <a:gd name="T25" fmla="*/ 291 h 424"/>
                <a:gd name="T26" fmla="*/ 30 w 248"/>
                <a:gd name="T27" fmla="*/ 341 h 424"/>
                <a:gd name="T28" fmla="*/ 54 w 248"/>
                <a:gd name="T29" fmla="*/ 379 h 424"/>
                <a:gd name="T30" fmla="*/ 82 w 248"/>
                <a:gd name="T31" fmla="*/ 405 h 424"/>
                <a:gd name="T32" fmla="*/ 116 w 248"/>
                <a:gd name="T33" fmla="*/ 420 h 424"/>
                <a:gd name="T34" fmla="*/ 138 w 248"/>
                <a:gd name="T35" fmla="*/ 423 h 424"/>
                <a:gd name="T36" fmla="*/ 142 w 248"/>
                <a:gd name="T37" fmla="*/ 424 h 424"/>
                <a:gd name="T38" fmla="*/ 160 w 248"/>
                <a:gd name="T39" fmla="*/ 423 h 424"/>
                <a:gd name="T40" fmla="*/ 189 w 248"/>
                <a:gd name="T41" fmla="*/ 413 h 424"/>
                <a:gd name="T42" fmla="*/ 213 w 248"/>
                <a:gd name="T43" fmla="*/ 391 h 424"/>
                <a:gd name="T44" fmla="*/ 232 w 248"/>
                <a:gd name="T45" fmla="*/ 358 h 424"/>
                <a:gd name="T46" fmla="*/ 244 w 248"/>
                <a:gd name="T47" fmla="*/ 313 h 424"/>
                <a:gd name="T48" fmla="*/ 248 w 248"/>
                <a:gd name="T49" fmla="*/ 256 h 424"/>
                <a:gd name="T50" fmla="*/ 175 w 248"/>
                <a:gd name="T51" fmla="*/ 243 h 424"/>
                <a:gd name="T52" fmla="*/ 171 w 248"/>
                <a:gd name="T53" fmla="*/ 289 h 424"/>
                <a:gd name="T54" fmla="*/ 159 w 248"/>
                <a:gd name="T55" fmla="*/ 315 h 424"/>
                <a:gd name="T56" fmla="*/ 143 w 248"/>
                <a:gd name="T57" fmla="*/ 326 h 424"/>
                <a:gd name="T58" fmla="*/ 132 w 248"/>
                <a:gd name="T59" fmla="*/ 327 h 424"/>
                <a:gd name="T60" fmla="*/ 130 w 248"/>
                <a:gd name="T61" fmla="*/ 327 h 424"/>
                <a:gd name="T62" fmla="*/ 119 w 248"/>
                <a:gd name="T63" fmla="*/ 324 h 424"/>
                <a:gd name="T64" fmla="*/ 100 w 248"/>
                <a:gd name="T65" fmla="*/ 308 h 424"/>
                <a:gd name="T66" fmla="*/ 85 w 248"/>
                <a:gd name="T67" fmla="*/ 279 h 424"/>
                <a:gd name="T68" fmla="*/ 77 w 248"/>
                <a:gd name="T69" fmla="*/ 234 h 424"/>
                <a:gd name="T70" fmla="*/ 75 w 248"/>
                <a:gd name="T71" fmla="*/ 176 h 424"/>
                <a:gd name="T72" fmla="*/ 80 w 248"/>
                <a:gd name="T73" fmla="*/ 132 h 424"/>
                <a:gd name="T74" fmla="*/ 92 w 248"/>
                <a:gd name="T75" fmla="*/ 107 h 424"/>
                <a:gd name="T76" fmla="*/ 109 w 248"/>
                <a:gd name="T77" fmla="*/ 96 h 424"/>
                <a:gd name="T78" fmla="*/ 119 w 248"/>
                <a:gd name="T79" fmla="*/ 95 h 424"/>
                <a:gd name="T80" fmla="*/ 120 w 248"/>
                <a:gd name="T81" fmla="*/ 95 h 424"/>
                <a:gd name="T82" fmla="*/ 132 w 248"/>
                <a:gd name="T83" fmla="*/ 98 h 424"/>
                <a:gd name="T84" fmla="*/ 151 w 248"/>
                <a:gd name="T85" fmla="*/ 114 h 424"/>
                <a:gd name="T86" fmla="*/ 165 w 248"/>
                <a:gd name="T87" fmla="*/ 142 h 424"/>
                <a:gd name="T88" fmla="*/ 173 w 248"/>
                <a:gd name="T89" fmla="*/ 184 h 424"/>
                <a:gd name="T90" fmla="*/ 175 w 248"/>
                <a:gd name="T91" fmla="*/ 24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424">
                  <a:moveTo>
                    <a:pt x="248" y="222"/>
                  </a:moveTo>
                  <a:cubicBezTo>
                    <a:pt x="247" y="206"/>
                    <a:pt x="246" y="190"/>
                    <a:pt x="244" y="176"/>
                  </a:cubicBezTo>
                  <a:cubicBezTo>
                    <a:pt x="242" y="161"/>
                    <a:pt x="240" y="148"/>
                    <a:pt x="236" y="135"/>
                  </a:cubicBezTo>
                  <a:cubicBezTo>
                    <a:pt x="233" y="122"/>
                    <a:pt x="229" y="110"/>
                    <a:pt x="225" y="99"/>
                  </a:cubicBezTo>
                  <a:cubicBezTo>
                    <a:pt x="221" y="87"/>
                    <a:pt x="216" y="77"/>
                    <a:pt x="210" y="67"/>
                  </a:cubicBezTo>
                  <a:cubicBezTo>
                    <a:pt x="205" y="58"/>
                    <a:pt x="198" y="49"/>
                    <a:pt x="192" y="42"/>
                  </a:cubicBezTo>
                  <a:cubicBezTo>
                    <a:pt x="185" y="34"/>
                    <a:pt x="178" y="27"/>
                    <a:pt x="170" y="22"/>
                  </a:cubicBezTo>
                  <a:cubicBezTo>
                    <a:pt x="170" y="22"/>
                    <a:pt x="169" y="21"/>
                    <a:pt x="169" y="21"/>
                  </a:cubicBezTo>
                  <a:cubicBezTo>
                    <a:pt x="162" y="16"/>
                    <a:pt x="154" y="12"/>
                    <a:pt x="146" y="8"/>
                  </a:cubicBezTo>
                  <a:cubicBezTo>
                    <a:pt x="137" y="5"/>
                    <a:pt x="128" y="3"/>
                    <a:pt x="118" y="1"/>
                  </a:cubicBezTo>
                  <a:cubicBezTo>
                    <a:pt x="117" y="1"/>
                    <a:pt x="116" y="1"/>
                    <a:pt x="116" y="1"/>
                  </a:cubicBezTo>
                  <a:cubicBezTo>
                    <a:pt x="115" y="1"/>
                    <a:pt x="114" y="1"/>
                    <a:pt x="114" y="1"/>
                  </a:cubicBezTo>
                  <a:cubicBezTo>
                    <a:pt x="113" y="1"/>
                    <a:pt x="112" y="1"/>
                    <a:pt x="112" y="0"/>
                  </a:cubicBezTo>
                  <a:cubicBezTo>
                    <a:pt x="111" y="0"/>
                    <a:pt x="110" y="0"/>
                    <a:pt x="110" y="0"/>
                  </a:cubicBezTo>
                  <a:cubicBezTo>
                    <a:pt x="101" y="0"/>
                    <a:pt x="93" y="0"/>
                    <a:pt x="85" y="1"/>
                  </a:cubicBezTo>
                  <a:cubicBezTo>
                    <a:pt x="77" y="3"/>
                    <a:pt x="70" y="5"/>
                    <a:pt x="63" y="9"/>
                  </a:cubicBezTo>
                  <a:cubicBezTo>
                    <a:pt x="57" y="13"/>
                    <a:pt x="50" y="17"/>
                    <a:pt x="44" y="23"/>
                  </a:cubicBezTo>
                  <a:cubicBezTo>
                    <a:pt x="39" y="29"/>
                    <a:pt x="33" y="35"/>
                    <a:pt x="28" y="43"/>
                  </a:cubicBezTo>
                  <a:cubicBezTo>
                    <a:pt x="23" y="52"/>
                    <a:pt x="19" y="61"/>
                    <a:pt x="15" y="72"/>
                  </a:cubicBezTo>
                  <a:cubicBezTo>
                    <a:pt x="11" y="82"/>
                    <a:pt x="8" y="94"/>
                    <a:pt x="6" y="106"/>
                  </a:cubicBezTo>
                  <a:cubicBezTo>
                    <a:pt x="3" y="119"/>
                    <a:pt x="2" y="133"/>
                    <a:pt x="1" y="147"/>
                  </a:cubicBezTo>
                  <a:cubicBezTo>
                    <a:pt x="0" y="159"/>
                    <a:pt x="0" y="172"/>
                    <a:pt x="0" y="186"/>
                  </a:cubicBezTo>
                  <a:cubicBezTo>
                    <a:pt x="0" y="189"/>
                    <a:pt x="0" y="192"/>
                    <a:pt x="0" y="195"/>
                  </a:cubicBezTo>
                  <a:cubicBezTo>
                    <a:pt x="0" y="207"/>
                    <a:pt x="1" y="218"/>
                    <a:pt x="2" y="230"/>
                  </a:cubicBezTo>
                  <a:cubicBezTo>
                    <a:pt x="3" y="241"/>
                    <a:pt x="4" y="252"/>
                    <a:pt x="6" y="262"/>
                  </a:cubicBezTo>
                  <a:cubicBezTo>
                    <a:pt x="8" y="272"/>
                    <a:pt x="10" y="282"/>
                    <a:pt x="12" y="291"/>
                  </a:cubicBezTo>
                  <a:cubicBezTo>
                    <a:pt x="15" y="301"/>
                    <a:pt x="18" y="309"/>
                    <a:pt x="21" y="318"/>
                  </a:cubicBezTo>
                  <a:cubicBezTo>
                    <a:pt x="24" y="326"/>
                    <a:pt x="27" y="334"/>
                    <a:pt x="30" y="341"/>
                  </a:cubicBezTo>
                  <a:cubicBezTo>
                    <a:pt x="34" y="349"/>
                    <a:pt x="38" y="356"/>
                    <a:pt x="41" y="362"/>
                  </a:cubicBezTo>
                  <a:cubicBezTo>
                    <a:pt x="45" y="368"/>
                    <a:pt x="49" y="374"/>
                    <a:pt x="54" y="379"/>
                  </a:cubicBezTo>
                  <a:cubicBezTo>
                    <a:pt x="58" y="385"/>
                    <a:pt x="62" y="389"/>
                    <a:pt x="67" y="394"/>
                  </a:cubicBezTo>
                  <a:cubicBezTo>
                    <a:pt x="71" y="398"/>
                    <a:pt x="76" y="402"/>
                    <a:pt x="82" y="405"/>
                  </a:cubicBezTo>
                  <a:cubicBezTo>
                    <a:pt x="87" y="408"/>
                    <a:pt x="92" y="411"/>
                    <a:pt x="98" y="414"/>
                  </a:cubicBezTo>
                  <a:cubicBezTo>
                    <a:pt x="104" y="416"/>
                    <a:pt x="110" y="418"/>
                    <a:pt x="116" y="420"/>
                  </a:cubicBezTo>
                  <a:cubicBezTo>
                    <a:pt x="122" y="421"/>
                    <a:pt x="129" y="422"/>
                    <a:pt x="136" y="423"/>
                  </a:cubicBezTo>
                  <a:cubicBezTo>
                    <a:pt x="136" y="423"/>
                    <a:pt x="137" y="423"/>
                    <a:pt x="138" y="423"/>
                  </a:cubicBezTo>
                  <a:cubicBezTo>
                    <a:pt x="140" y="423"/>
                    <a:pt x="140" y="423"/>
                    <a:pt x="140" y="423"/>
                  </a:cubicBezTo>
                  <a:cubicBezTo>
                    <a:pt x="140" y="423"/>
                    <a:pt x="141" y="423"/>
                    <a:pt x="142" y="424"/>
                  </a:cubicBezTo>
                  <a:cubicBezTo>
                    <a:pt x="142" y="424"/>
                    <a:pt x="143" y="424"/>
                    <a:pt x="144" y="424"/>
                  </a:cubicBezTo>
                  <a:cubicBezTo>
                    <a:pt x="150" y="424"/>
                    <a:pt x="155" y="424"/>
                    <a:pt x="160" y="423"/>
                  </a:cubicBezTo>
                  <a:cubicBezTo>
                    <a:pt x="166" y="422"/>
                    <a:pt x="171" y="421"/>
                    <a:pt x="175" y="419"/>
                  </a:cubicBezTo>
                  <a:cubicBezTo>
                    <a:pt x="180" y="418"/>
                    <a:pt x="185" y="416"/>
                    <a:pt x="189" y="413"/>
                  </a:cubicBezTo>
                  <a:cubicBezTo>
                    <a:pt x="193" y="410"/>
                    <a:pt x="197" y="407"/>
                    <a:pt x="201" y="404"/>
                  </a:cubicBezTo>
                  <a:cubicBezTo>
                    <a:pt x="206" y="400"/>
                    <a:pt x="209" y="396"/>
                    <a:pt x="213" y="391"/>
                  </a:cubicBezTo>
                  <a:cubicBezTo>
                    <a:pt x="217" y="386"/>
                    <a:pt x="220" y="381"/>
                    <a:pt x="223" y="376"/>
                  </a:cubicBezTo>
                  <a:cubicBezTo>
                    <a:pt x="227" y="370"/>
                    <a:pt x="229" y="364"/>
                    <a:pt x="232" y="358"/>
                  </a:cubicBezTo>
                  <a:cubicBezTo>
                    <a:pt x="234" y="351"/>
                    <a:pt x="237" y="344"/>
                    <a:pt x="239" y="337"/>
                  </a:cubicBezTo>
                  <a:cubicBezTo>
                    <a:pt x="241" y="329"/>
                    <a:pt x="242" y="321"/>
                    <a:pt x="244" y="313"/>
                  </a:cubicBezTo>
                  <a:cubicBezTo>
                    <a:pt x="245" y="305"/>
                    <a:pt x="246" y="295"/>
                    <a:pt x="247" y="286"/>
                  </a:cubicBezTo>
                  <a:cubicBezTo>
                    <a:pt x="248" y="276"/>
                    <a:pt x="248" y="266"/>
                    <a:pt x="248" y="256"/>
                  </a:cubicBezTo>
                  <a:cubicBezTo>
                    <a:pt x="248" y="245"/>
                    <a:pt x="248" y="234"/>
                    <a:pt x="248" y="222"/>
                  </a:cubicBezTo>
                  <a:moveTo>
                    <a:pt x="175" y="243"/>
                  </a:moveTo>
                  <a:cubicBezTo>
                    <a:pt x="175" y="252"/>
                    <a:pt x="175" y="261"/>
                    <a:pt x="174" y="269"/>
                  </a:cubicBezTo>
                  <a:cubicBezTo>
                    <a:pt x="173" y="276"/>
                    <a:pt x="172" y="283"/>
                    <a:pt x="171" y="289"/>
                  </a:cubicBezTo>
                  <a:cubicBezTo>
                    <a:pt x="169" y="295"/>
                    <a:pt x="168" y="300"/>
                    <a:pt x="166" y="305"/>
                  </a:cubicBezTo>
                  <a:cubicBezTo>
                    <a:pt x="164" y="308"/>
                    <a:pt x="162" y="312"/>
                    <a:pt x="159" y="315"/>
                  </a:cubicBezTo>
                  <a:cubicBezTo>
                    <a:pt x="157" y="318"/>
                    <a:pt x="155" y="320"/>
                    <a:pt x="152" y="322"/>
                  </a:cubicBezTo>
                  <a:cubicBezTo>
                    <a:pt x="149" y="324"/>
                    <a:pt x="146" y="325"/>
                    <a:pt x="143" y="326"/>
                  </a:cubicBezTo>
                  <a:cubicBezTo>
                    <a:pt x="140" y="327"/>
                    <a:pt x="136" y="327"/>
                    <a:pt x="133" y="327"/>
                  </a:cubicBezTo>
                  <a:cubicBezTo>
                    <a:pt x="132" y="327"/>
                    <a:pt x="132" y="327"/>
                    <a:pt x="132" y="327"/>
                  </a:cubicBezTo>
                  <a:cubicBezTo>
                    <a:pt x="131" y="327"/>
                    <a:pt x="131" y="327"/>
                    <a:pt x="131" y="327"/>
                  </a:cubicBezTo>
                  <a:cubicBezTo>
                    <a:pt x="130" y="327"/>
                    <a:pt x="130" y="327"/>
                    <a:pt x="130" y="327"/>
                  </a:cubicBezTo>
                  <a:cubicBezTo>
                    <a:pt x="130" y="327"/>
                    <a:pt x="130" y="327"/>
                    <a:pt x="130" y="327"/>
                  </a:cubicBezTo>
                  <a:cubicBezTo>
                    <a:pt x="126" y="327"/>
                    <a:pt x="122" y="326"/>
                    <a:pt x="119" y="324"/>
                  </a:cubicBezTo>
                  <a:cubicBezTo>
                    <a:pt x="115" y="323"/>
                    <a:pt x="112" y="321"/>
                    <a:pt x="109" y="318"/>
                  </a:cubicBezTo>
                  <a:cubicBezTo>
                    <a:pt x="105" y="315"/>
                    <a:pt x="102" y="312"/>
                    <a:pt x="100" y="308"/>
                  </a:cubicBezTo>
                  <a:cubicBezTo>
                    <a:pt x="97" y="305"/>
                    <a:pt x="94" y="300"/>
                    <a:pt x="92" y="296"/>
                  </a:cubicBezTo>
                  <a:cubicBezTo>
                    <a:pt x="89" y="291"/>
                    <a:pt x="87" y="285"/>
                    <a:pt x="85" y="279"/>
                  </a:cubicBezTo>
                  <a:cubicBezTo>
                    <a:pt x="83" y="273"/>
                    <a:pt x="82" y="266"/>
                    <a:pt x="80" y="258"/>
                  </a:cubicBezTo>
                  <a:cubicBezTo>
                    <a:pt x="79" y="251"/>
                    <a:pt x="78" y="243"/>
                    <a:pt x="77" y="234"/>
                  </a:cubicBezTo>
                  <a:cubicBezTo>
                    <a:pt x="76" y="225"/>
                    <a:pt x="76" y="215"/>
                    <a:pt x="75" y="205"/>
                  </a:cubicBezTo>
                  <a:cubicBezTo>
                    <a:pt x="75" y="194"/>
                    <a:pt x="75" y="184"/>
                    <a:pt x="75" y="176"/>
                  </a:cubicBezTo>
                  <a:cubicBezTo>
                    <a:pt x="75" y="167"/>
                    <a:pt x="76" y="159"/>
                    <a:pt x="77" y="151"/>
                  </a:cubicBezTo>
                  <a:cubicBezTo>
                    <a:pt x="78" y="144"/>
                    <a:pt x="79" y="138"/>
                    <a:pt x="80" y="132"/>
                  </a:cubicBezTo>
                  <a:cubicBezTo>
                    <a:pt x="82" y="126"/>
                    <a:pt x="84" y="121"/>
                    <a:pt x="86" y="117"/>
                  </a:cubicBezTo>
                  <a:cubicBezTo>
                    <a:pt x="88" y="113"/>
                    <a:pt x="90" y="110"/>
                    <a:pt x="92" y="107"/>
                  </a:cubicBezTo>
                  <a:cubicBezTo>
                    <a:pt x="95" y="104"/>
                    <a:pt x="97" y="102"/>
                    <a:pt x="100" y="100"/>
                  </a:cubicBezTo>
                  <a:cubicBezTo>
                    <a:pt x="103" y="98"/>
                    <a:pt x="106" y="97"/>
                    <a:pt x="109" y="96"/>
                  </a:cubicBezTo>
                  <a:cubicBezTo>
                    <a:pt x="112" y="95"/>
                    <a:pt x="115" y="95"/>
                    <a:pt x="118" y="95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20" y="95"/>
                    <a:pt x="120" y="95"/>
                    <a:pt x="120" y="95"/>
                  </a:cubicBezTo>
                  <a:cubicBezTo>
                    <a:pt x="120" y="95"/>
                    <a:pt x="120" y="95"/>
                    <a:pt x="120" y="95"/>
                  </a:cubicBezTo>
                  <a:cubicBezTo>
                    <a:pt x="121" y="95"/>
                    <a:pt x="121" y="95"/>
                    <a:pt x="121" y="95"/>
                  </a:cubicBezTo>
                  <a:cubicBezTo>
                    <a:pt x="125" y="96"/>
                    <a:pt x="128" y="97"/>
                    <a:pt x="132" y="98"/>
                  </a:cubicBezTo>
                  <a:cubicBezTo>
                    <a:pt x="135" y="100"/>
                    <a:pt x="139" y="102"/>
                    <a:pt x="142" y="104"/>
                  </a:cubicBezTo>
                  <a:cubicBezTo>
                    <a:pt x="145" y="107"/>
                    <a:pt x="148" y="110"/>
                    <a:pt x="151" y="114"/>
                  </a:cubicBezTo>
                  <a:cubicBezTo>
                    <a:pt x="153" y="117"/>
                    <a:pt x="156" y="121"/>
                    <a:pt x="158" y="126"/>
                  </a:cubicBezTo>
                  <a:cubicBezTo>
                    <a:pt x="161" y="131"/>
                    <a:pt x="163" y="136"/>
                    <a:pt x="165" y="142"/>
                  </a:cubicBezTo>
                  <a:cubicBezTo>
                    <a:pt x="167" y="148"/>
                    <a:pt x="168" y="154"/>
                    <a:pt x="170" y="161"/>
                  </a:cubicBezTo>
                  <a:cubicBezTo>
                    <a:pt x="171" y="168"/>
                    <a:pt x="172" y="176"/>
                    <a:pt x="173" y="184"/>
                  </a:cubicBezTo>
                  <a:cubicBezTo>
                    <a:pt x="174" y="193"/>
                    <a:pt x="175" y="202"/>
                    <a:pt x="175" y="211"/>
                  </a:cubicBezTo>
                  <a:cubicBezTo>
                    <a:pt x="176" y="223"/>
                    <a:pt x="176" y="233"/>
                    <a:pt x="175" y="243"/>
                  </a:cubicBezTo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šḷiḑè"/>
            <p:cNvSpPr/>
            <p:nvPr/>
          </p:nvSpPr>
          <p:spPr bwMode="auto">
            <a:xfrm>
              <a:off x="6194426" y="1181101"/>
              <a:ext cx="265113" cy="363538"/>
            </a:xfrm>
            <a:custGeom>
              <a:avLst/>
              <a:gdLst>
                <a:gd name="T0" fmla="*/ 167 w 167"/>
                <a:gd name="T1" fmla="*/ 142 h 229"/>
                <a:gd name="T2" fmla="*/ 2 w 167"/>
                <a:gd name="T3" fmla="*/ 229 h 229"/>
                <a:gd name="T4" fmla="*/ 0 w 167"/>
                <a:gd name="T5" fmla="*/ 94 h 229"/>
                <a:gd name="T6" fmla="*/ 164 w 167"/>
                <a:gd name="T7" fmla="*/ 0 h 229"/>
                <a:gd name="T8" fmla="*/ 167 w 167"/>
                <a:gd name="T9" fmla="*/ 14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29">
                  <a:moveTo>
                    <a:pt x="167" y="142"/>
                  </a:moveTo>
                  <a:lnTo>
                    <a:pt x="2" y="229"/>
                  </a:lnTo>
                  <a:lnTo>
                    <a:pt x="0" y="94"/>
                  </a:lnTo>
                  <a:lnTo>
                    <a:pt x="164" y="0"/>
                  </a:lnTo>
                  <a:lnTo>
                    <a:pt x="167" y="142"/>
                  </a:lnTo>
                  <a:close/>
                </a:path>
              </a:pathLst>
            </a:custGeom>
            <a:solidFill>
              <a:srgbClr val="9A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ŝľíḍe"/>
            <p:cNvSpPr/>
            <p:nvPr/>
          </p:nvSpPr>
          <p:spPr bwMode="auto">
            <a:xfrm>
              <a:off x="6194426" y="1181101"/>
              <a:ext cx="265113" cy="363538"/>
            </a:xfrm>
            <a:custGeom>
              <a:avLst/>
              <a:gdLst>
                <a:gd name="T0" fmla="*/ 167 w 167"/>
                <a:gd name="T1" fmla="*/ 142 h 229"/>
                <a:gd name="T2" fmla="*/ 2 w 167"/>
                <a:gd name="T3" fmla="*/ 229 h 229"/>
                <a:gd name="T4" fmla="*/ 0 w 167"/>
                <a:gd name="T5" fmla="*/ 94 h 229"/>
                <a:gd name="T6" fmla="*/ 164 w 167"/>
                <a:gd name="T7" fmla="*/ 0 h 229"/>
                <a:gd name="T8" fmla="*/ 167 w 167"/>
                <a:gd name="T9" fmla="*/ 14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29">
                  <a:moveTo>
                    <a:pt x="167" y="142"/>
                  </a:moveTo>
                  <a:lnTo>
                    <a:pt x="2" y="229"/>
                  </a:lnTo>
                  <a:lnTo>
                    <a:pt x="0" y="94"/>
                  </a:lnTo>
                  <a:lnTo>
                    <a:pt x="164" y="0"/>
                  </a:lnTo>
                  <a:lnTo>
                    <a:pt x="167" y="1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ṣḻíḋé"/>
            <p:cNvSpPr/>
            <p:nvPr/>
          </p:nvSpPr>
          <p:spPr bwMode="auto">
            <a:xfrm>
              <a:off x="6203951" y="1833563"/>
              <a:ext cx="388938" cy="127000"/>
            </a:xfrm>
            <a:custGeom>
              <a:avLst/>
              <a:gdLst>
                <a:gd name="T0" fmla="*/ 245 w 245"/>
                <a:gd name="T1" fmla="*/ 8 h 80"/>
                <a:gd name="T2" fmla="*/ 75 w 245"/>
                <a:gd name="T3" fmla="*/ 80 h 80"/>
                <a:gd name="T4" fmla="*/ 0 w 245"/>
                <a:gd name="T5" fmla="*/ 73 h 80"/>
                <a:gd name="T6" fmla="*/ 168 w 245"/>
                <a:gd name="T7" fmla="*/ 0 h 80"/>
                <a:gd name="T8" fmla="*/ 245 w 24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80">
                  <a:moveTo>
                    <a:pt x="245" y="8"/>
                  </a:moveTo>
                  <a:lnTo>
                    <a:pt x="75" y="80"/>
                  </a:lnTo>
                  <a:lnTo>
                    <a:pt x="0" y="73"/>
                  </a:lnTo>
                  <a:lnTo>
                    <a:pt x="168" y="0"/>
                  </a:lnTo>
                  <a:lnTo>
                    <a:pt x="245" y="8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ṡḻïdé"/>
            <p:cNvSpPr/>
            <p:nvPr/>
          </p:nvSpPr>
          <p:spPr bwMode="auto">
            <a:xfrm>
              <a:off x="6200776" y="1566863"/>
              <a:ext cx="269875" cy="382588"/>
            </a:xfrm>
            <a:custGeom>
              <a:avLst/>
              <a:gdLst>
                <a:gd name="T0" fmla="*/ 170 w 170"/>
                <a:gd name="T1" fmla="*/ 168 h 241"/>
                <a:gd name="T2" fmla="*/ 2 w 170"/>
                <a:gd name="T3" fmla="*/ 241 h 241"/>
                <a:gd name="T4" fmla="*/ 0 w 170"/>
                <a:gd name="T5" fmla="*/ 81 h 241"/>
                <a:gd name="T6" fmla="*/ 166 w 170"/>
                <a:gd name="T7" fmla="*/ 0 h 241"/>
                <a:gd name="T8" fmla="*/ 170 w 170"/>
                <a:gd name="T9" fmla="*/ 1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41">
                  <a:moveTo>
                    <a:pt x="170" y="168"/>
                  </a:moveTo>
                  <a:lnTo>
                    <a:pt x="2" y="241"/>
                  </a:lnTo>
                  <a:lnTo>
                    <a:pt x="0" y="81"/>
                  </a:lnTo>
                  <a:lnTo>
                    <a:pt x="166" y="0"/>
                  </a:lnTo>
                  <a:lnTo>
                    <a:pt x="170" y="168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ṡļídè"/>
            <p:cNvSpPr/>
            <p:nvPr/>
          </p:nvSpPr>
          <p:spPr bwMode="auto">
            <a:xfrm>
              <a:off x="6200776" y="1566863"/>
              <a:ext cx="269875" cy="382588"/>
            </a:xfrm>
            <a:custGeom>
              <a:avLst/>
              <a:gdLst>
                <a:gd name="T0" fmla="*/ 170 w 170"/>
                <a:gd name="T1" fmla="*/ 168 h 241"/>
                <a:gd name="T2" fmla="*/ 2 w 170"/>
                <a:gd name="T3" fmla="*/ 241 h 241"/>
                <a:gd name="T4" fmla="*/ 0 w 170"/>
                <a:gd name="T5" fmla="*/ 81 h 241"/>
                <a:gd name="T6" fmla="*/ 166 w 170"/>
                <a:gd name="T7" fmla="*/ 0 h 241"/>
                <a:gd name="T8" fmla="*/ 170 w 170"/>
                <a:gd name="T9" fmla="*/ 1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41">
                  <a:moveTo>
                    <a:pt x="170" y="168"/>
                  </a:moveTo>
                  <a:lnTo>
                    <a:pt x="2" y="241"/>
                  </a:lnTo>
                  <a:lnTo>
                    <a:pt x="0" y="81"/>
                  </a:lnTo>
                  <a:lnTo>
                    <a:pt x="166" y="0"/>
                  </a:lnTo>
                  <a:lnTo>
                    <a:pt x="170" y="1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sḷïḑé"/>
            <p:cNvSpPr/>
            <p:nvPr/>
          </p:nvSpPr>
          <p:spPr bwMode="auto">
            <a:xfrm>
              <a:off x="6072188" y="1550988"/>
              <a:ext cx="392113" cy="144463"/>
            </a:xfrm>
            <a:custGeom>
              <a:avLst/>
              <a:gdLst>
                <a:gd name="T0" fmla="*/ 247 w 247"/>
                <a:gd name="T1" fmla="*/ 10 h 91"/>
                <a:gd name="T2" fmla="*/ 81 w 247"/>
                <a:gd name="T3" fmla="*/ 91 h 91"/>
                <a:gd name="T4" fmla="*/ 0 w 247"/>
                <a:gd name="T5" fmla="*/ 82 h 91"/>
                <a:gd name="T6" fmla="*/ 162 w 247"/>
                <a:gd name="T7" fmla="*/ 0 h 91"/>
                <a:gd name="T8" fmla="*/ 247 w 247"/>
                <a:gd name="T9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91">
                  <a:moveTo>
                    <a:pt x="247" y="10"/>
                  </a:moveTo>
                  <a:lnTo>
                    <a:pt x="81" y="91"/>
                  </a:lnTo>
                  <a:lnTo>
                    <a:pt x="0" y="82"/>
                  </a:lnTo>
                  <a:lnTo>
                    <a:pt x="162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ṣḻîḍê"/>
            <p:cNvSpPr/>
            <p:nvPr/>
          </p:nvSpPr>
          <p:spPr bwMode="auto">
            <a:xfrm>
              <a:off x="6072188" y="1550988"/>
              <a:ext cx="392113" cy="144463"/>
            </a:xfrm>
            <a:custGeom>
              <a:avLst/>
              <a:gdLst>
                <a:gd name="T0" fmla="*/ 247 w 247"/>
                <a:gd name="T1" fmla="*/ 10 h 91"/>
                <a:gd name="T2" fmla="*/ 81 w 247"/>
                <a:gd name="T3" fmla="*/ 91 h 91"/>
                <a:gd name="T4" fmla="*/ 0 w 247"/>
                <a:gd name="T5" fmla="*/ 82 h 91"/>
                <a:gd name="T6" fmla="*/ 162 w 247"/>
                <a:gd name="T7" fmla="*/ 0 h 91"/>
                <a:gd name="T8" fmla="*/ 247 w 247"/>
                <a:gd name="T9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91">
                  <a:moveTo>
                    <a:pt x="247" y="10"/>
                  </a:moveTo>
                  <a:lnTo>
                    <a:pt x="81" y="91"/>
                  </a:lnTo>
                  <a:lnTo>
                    <a:pt x="0" y="82"/>
                  </a:lnTo>
                  <a:lnTo>
                    <a:pt x="162" y="0"/>
                  </a:lnTo>
                  <a:lnTo>
                    <a:pt x="247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śľidê"/>
            <p:cNvSpPr/>
            <p:nvPr/>
          </p:nvSpPr>
          <p:spPr bwMode="auto">
            <a:xfrm>
              <a:off x="5954713" y="1806576"/>
              <a:ext cx="381000" cy="130175"/>
            </a:xfrm>
            <a:custGeom>
              <a:avLst/>
              <a:gdLst>
                <a:gd name="T0" fmla="*/ 240 w 240"/>
                <a:gd name="T1" fmla="*/ 8 h 82"/>
                <a:gd name="T2" fmla="*/ 76 w 240"/>
                <a:gd name="T3" fmla="*/ 82 h 82"/>
                <a:gd name="T4" fmla="*/ 0 w 240"/>
                <a:gd name="T5" fmla="*/ 75 h 82"/>
                <a:gd name="T6" fmla="*/ 160 w 240"/>
                <a:gd name="T7" fmla="*/ 0 h 82"/>
                <a:gd name="T8" fmla="*/ 240 w 240"/>
                <a:gd name="T9" fmla="*/ 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82">
                  <a:moveTo>
                    <a:pt x="240" y="8"/>
                  </a:moveTo>
                  <a:lnTo>
                    <a:pt x="76" y="82"/>
                  </a:lnTo>
                  <a:lnTo>
                    <a:pt x="0" y="75"/>
                  </a:lnTo>
                  <a:lnTo>
                    <a:pt x="160" y="0"/>
                  </a:lnTo>
                  <a:lnTo>
                    <a:pt x="240" y="8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śḻíde"/>
            <p:cNvSpPr/>
            <p:nvPr/>
          </p:nvSpPr>
          <p:spPr bwMode="auto">
            <a:xfrm>
              <a:off x="5948363" y="1146176"/>
              <a:ext cx="260350" cy="779463"/>
            </a:xfrm>
            <a:custGeom>
              <a:avLst/>
              <a:gdLst>
                <a:gd name="T0" fmla="*/ 164 w 164"/>
                <a:gd name="T1" fmla="*/ 416 h 491"/>
                <a:gd name="T2" fmla="*/ 4 w 164"/>
                <a:gd name="T3" fmla="*/ 491 h 491"/>
                <a:gd name="T4" fmla="*/ 0 w 164"/>
                <a:gd name="T5" fmla="*/ 95 h 491"/>
                <a:gd name="T6" fmla="*/ 158 w 164"/>
                <a:gd name="T7" fmla="*/ 0 h 491"/>
                <a:gd name="T8" fmla="*/ 164 w 164"/>
                <a:gd name="T9" fmla="*/ 41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491">
                  <a:moveTo>
                    <a:pt x="164" y="416"/>
                  </a:moveTo>
                  <a:lnTo>
                    <a:pt x="4" y="491"/>
                  </a:lnTo>
                  <a:lnTo>
                    <a:pt x="0" y="95"/>
                  </a:lnTo>
                  <a:lnTo>
                    <a:pt x="158" y="0"/>
                  </a:lnTo>
                  <a:lnTo>
                    <a:pt x="164" y="416"/>
                  </a:lnTo>
                  <a:close/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Sḷíďè"/>
            <p:cNvSpPr/>
            <p:nvPr/>
          </p:nvSpPr>
          <p:spPr bwMode="auto">
            <a:xfrm>
              <a:off x="5948363" y="1146176"/>
              <a:ext cx="260350" cy="779463"/>
            </a:xfrm>
            <a:custGeom>
              <a:avLst/>
              <a:gdLst>
                <a:gd name="T0" fmla="*/ 164 w 164"/>
                <a:gd name="T1" fmla="*/ 416 h 491"/>
                <a:gd name="T2" fmla="*/ 4 w 164"/>
                <a:gd name="T3" fmla="*/ 491 h 491"/>
                <a:gd name="T4" fmla="*/ 0 w 164"/>
                <a:gd name="T5" fmla="*/ 95 h 491"/>
                <a:gd name="T6" fmla="*/ 158 w 164"/>
                <a:gd name="T7" fmla="*/ 0 h 491"/>
                <a:gd name="T8" fmla="*/ 164 w 164"/>
                <a:gd name="T9" fmla="*/ 416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491">
                  <a:moveTo>
                    <a:pt x="164" y="416"/>
                  </a:moveTo>
                  <a:lnTo>
                    <a:pt x="4" y="491"/>
                  </a:lnTo>
                  <a:lnTo>
                    <a:pt x="0" y="95"/>
                  </a:lnTo>
                  <a:lnTo>
                    <a:pt x="158" y="0"/>
                  </a:lnTo>
                  <a:lnTo>
                    <a:pt x="164" y="4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ṡḷiḋè"/>
            <p:cNvSpPr/>
            <p:nvPr/>
          </p:nvSpPr>
          <p:spPr bwMode="auto">
            <a:xfrm>
              <a:off x="6199188" y="1146176"/>
              <a:ext cx="393700" cy="700088"/>
            </a:xfrm>
            <a:custGeom>
              <a:avLst/>
              <a:gdLst>
                <a:gd name="T0" fmla="*/ 248 w 248"/>
                <a:gd name="T1" fmla="*/ 441 h 441"/>
                <a:gd name="T2" fmla="*/ 171 w 248"/>
                <a:gd name="T3" fmla="*/ 433 h 441"/>
                <a:gd name="T4" fmla="*/ 169 w 248"/>
                <a:gd name="T5" fmla="*/ 347 h 441"/>
                <a:gd name="T6" fmla="*/ 167 w 248"/>
                <a:gd name="T7" fmla="*/ 265 h 441"/>
                <a:gd name="T8" fmla="*/ 104 w 248"/>
                <a:gd name="T9" fmla="*/ 257 h 441"/>
                <a:gd name="T10" fmla="*/ 82 w 248"/>
                <a:gd name="T11" fmla="*/ 255 h 441"/>
                <a:gd name="T12" fmla="*/ 83 w 248"/>
                <a:gd name="T13" fmla="*/ 278 h 441"/>
                <a:gd name="T14" fmla="*/ 86 w 248"/>
                <a:gd name="T15" fmla="*/ 424 h 441"/>
                <a:gd name="T16" fmla="*/ 6 w 248"/>
                <a:gd name="T17" fmla="*/ 416 h 441"/>
                <a:gd name="T18" fmla="*/ 5 w 248"/>
                <a:gd name="T19" fmla="*/ 357 h 441"/>
                <a:gd name="T20" fmla="*/ 1 w 248"/>
                <a:gd name="T21" fmla="*/ 112 h 441"/>
                <a:gd name="T22" fmla="*/ 1 w 248"/>
                <a:gd name="T23" fmla="*/ 112 h 441"/>
                <a:gd name="T24" fmla="*/ 0 w 248"/>
                <a:gd name="T25" fmla="*/ 17 h 441"/>
                <a:gd name="T26" fmla="*/ 0 w 248"/>
                <a:gd name="T27" fmla="*/ 0 h 441"/>
                <a:gd name="T28" fmla="*/ 16 w 248"/>
                <a:gd name="T29" fmla="*/ 2 h 441"/>
                <a:gd name="T30" fmla="*/ 16 w 248"/>
                <a:gd name="T31" fmla="*/ 2 h 441"/>
                <a:gd name="T32" fmla="*/ 77 w 248"/>
                <a:gd name="T33" fmla="*/ 11 h 441"/>
                <a:gd name="T34" fmla="*/ 78 w 248"/>
                <a:gd name="T35" fmla="*/ 41 h 441"/>
                <a:gd name="T36" fmla="*/ 80 w 248"/>
                <a:gd name="T37" fmla="*/ 153 h 441"/>
                <a:gd name="T38" fmla="*/ 164 w 248"/>
                <a:gd name="T39" fmla="*/ 164 h 441"/>
                <a:gd name="T40" fmla="*/ 161 w 248"/>
                <a:gd name="T41" fmla="*/ 22 h 441"/>
                <a:gd name="T42" fmla="*/ 236 w 248"/>
                <a:gd name="T43" fmla="*/ 33 h 441"/>
                <a:gd name="T44" fmla="*/ 239 w 248"/>
                <a:gd name="T45" fmla="*/ 119 h 441"/>
                <a:gd name="T46" fmla="*/ 243 w 248"/>
                <a:gd name="T47" fmla="*/ 272 h 441"/>
                <a:gd name="T48" fmla="*/ 248 w 248"/>
                <a:gd name="T4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" h="441">
                  <a:moveTo>
                    <a:pt x="248" y="441"/>
                  </a:moveTo>
                  <a:lnTo>
                    <a:pt x="171" y="433"/>
                  </a:lnTo>
                  <a:lnTo>
                    <a:pt x="169" y="347"/>
                  </a:lnTo>
                  <a:lnTo>
                    <a:pt x="167" y="265"/>
                  </a:lnTo>
                  <a:lnTo>
                    <a:pt x="104" y="257"/>
                  </a:lnTo>
                  <a:lnTo>
                    <a:pt x="82" y="255"/>
                  </a:lnTo>
                  <a:lnTo>
                    <a:pt x="83" y="278"/>
                  </a:lnTo>
                  <a:lnTo>
                    <a:pt x="86" y="424"/>
                  </a:lnTo>
                  <a:lnTo>
                    <a:pt x="6" y="416"/>
                  </a:lnTo>
                  <a:lnTo>
                    <a:pt x="5" y="357"/>
                  </a:lnTo>
                  <a:lnTo>
                    <a:pt x="1" y="112"/>
                  </a:lnTo>
                  <a:lnTo>
                    <a:pt x="1" y="112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77" y="11"/>
                  </a:lnTo>
                  <a:lnTo>
                    <a:pt x="78" y="41"/>
                  </a:lnTo>
                  <a:lnTo>
                    <a:pt x="80" y="153"/>
                  </a:lnTo>
                  <a:lnTo>
                    <a:pt x="164" y="164"/>
                  </a:lnTo>
                  <a:lnTo>
                    <a:pt x="161" y="22"/>
                  </a:lnTo>
                  <a:lnTo>
                    <a:pt x="236" y="33"/>
                  </a:lnTo>
                  <a:lnTo>
                    <a:pt x="239" y="119"/>
                  </a:lnTo>
                  <a:lnTo>
                    <a:pt x="243" y="272"/>
                  </a:lnTo>
                  <a:lnTo>
                    <a:pt x="248" y="441"/>
                  </a:lnTo>
                  <a:close/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š1íḍé"/>
            <p:cNvSpPr/>
            <p:nvPr/>
          </p:nvSpPr>
          <p:spPr bwMode="auto">
            <a:xfrm>
              <a:off x="6199188" y="1146176"/>
              <a:ext cx="393700" cy="700088"/>
            </a:xfrm>
            <a:custGeom>
              <a:avLst/>
              <a:gdLst>
                <a:gd name="T0" fmla="*/ 248 w 248"/>
                <a:gd name="T1" fmla="*/ 441 h 441"/>
                <a:gd name="T2" fmla="*/ 171 w 248"/>
                <a:gd name="T3" fmla="*/ 433 h 441"/>
                <a:gd name="T4" fmla="*/ 169 w 248"/>
                <a:gd name="T5" fmla="*/ 347 h 441"/>
                <a:gd name="T6" fmla="*/ 167 w 248"/>
                <a:gd name="T7" fmla="*/ 265 h 441"/>
                <a:gd name="T8" fmla="*/ 104 w 248"/>
                <a:gd name="T9" fmla="*/ 257 h 441"/>
                <a:gd name="T10" fmla="*/ 82 w 248"/>
                <a:gd name="T11" fmla="*/ 255 h 441"/>
                <a:gd name="T12" fmla="*/ 83 w 248"/>
                <a:gd name="T13" fmla="*/ 278 h 441"/>
                <a:gd name="T14" fmla="*/ 86 w 248"/>
                <a:gd name="T15" fmla="*/ 424 h 441"/>
                <a:gd name="T16" fmla="*/ 6 w 248"/>
                <a:gd name="T17" fmla="*/ 416 h 441"/>
                <a:gd name="T18" fmla="*/ 5 w 248"/>
                <a:gd name="T19" fmla="*/ 357 h 441"/>
                <a:gd name="T20" fmla="*/ 1 w 248"/>
                <a:gd name="T21" fmla="*/ 112 h 441"/>
                <a:gd name="T22" fmla="*/ 1 w 248"/>
                <a:gd name="T23" fmla="*/ 112 h 441"/>
                <a:gd name="T24" fmla="*/ 0 w 248"/>
                <a:gd name="T25" fmla="*/ 17 h 441"/>
                <a:gd name="T26" fmla="*/ 0 w 248"/>
                <a:gd name="T27" fmla="*/ 0 h 441"/>
                <a:gd name="T28" fmla="*/ 16 w 248"/>
                <a:gd name="T29" fmla="*/ 2 h 441"/>
                <a:gd name="T30" fmla="*/ 16 w 248"/>
                <a:gd name="T31" fmla="*/ 2 h 441"/>
                <a:gd name="T32" fmla="*/ 77 w 248"/>
                <a:gd name="T33" fmla="*/ 11 h 441"/>
                <a:gd name="T34" fmla="*/ 78 w 248"/>
                <a:gd name="T35" fmla="*/ 41 h 441"/>
                <a:gd name="T36" fmla="*/ 80 w 248"/>
                <a:gd name="T37" fmla="*/ 153 h 441"/>
                <a:gd name="T38" fmla="*/ 164 w 248"/>
                <a:gd name="T39" fmla="*/ 164 h 441"/>
                <a:gd name="T40" fmla="*/ 161 w 248"/>
                <a:gd name="T41" fmla="*/ 22 h 441"/>
                <a:gd name="T42" fmla="*/ 236 w 248"/>
                <a:gd name="T43" fmla="*/ 33 h 441"/>
                <a:gd name="T44" fmla="*/ 239 w 248"/>
                <a:gd name="T45" fmla="*/ 119 h 441"/>
                <a:gd name="T46" fmla="*/ 243 w 248"/>
                <a:gd name="T47" fmla="*/ 272 h 441"/>
                <a:gd name="T48" fmla="*/ 248 w 248"/>
                <a:gd name="T4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" h="441">
                  <a:moveTo>
                    <a:pt x="248" y="441"/>
                  </a:moveTo>
                  <a:lnTo>
                    <a:pt x="171" y="433"/>
                  </a:lnTo>
                  <a:lnTo>
                    <a:pt x="169" y="347"/>
                  </a:lnTo>
                  <a:lnTo>
                    <a:pt x="167" y="265"/>
                  </a:lnTo>
                  <a:lnTo>
                    <a:pt x="104" y="257"/>
                  </a:lnTo>
                  <a:lnTo>
                    <a:pt x="82" y="255"/>
                  </a:lnTo>
                  <a:lnTo>
                    <a:pt x="83" y="278"/>
                  </a:lnTo>
                  <a:lnTo>
                    <a:pt x="86" y="424"/>
                  </a:lnTo>
                  <a:lnTo>
                    <a:pt x="6" y="416"/>
                  </a:lnTo>
                  <a:lnTo>
                    <a:pt x="5" y="357"/>
                  </a:lnTo>
                  <a:lnTo>
                    <a:pt x="1" y="112"/>
                  </a:lnTo>
                  <a:lnTo>
                    <a:pt x="1" y="112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77" y="11"/>
                  </a:lnTo>
                  <a:lnTo>
                    <a:pt x="78" y="41"/>
                  </a:lnTo>
                  <a:lnTo>
                    <a:pt x="80" y="153"/>
                  </a:lnTo>
                  <a:lnTo>
                    <a:pt x="164" y="164"/>
                  </a:lnTo>
                  <a:lnTo>
                    <a:pt x="161" y="22"/>
                  </a:lnTo>
                  <a:lnTo>
                    <a:pt x="236" y="33"/>
                  </a:lnTo>
                  <a:lnTo>
                    <a:pt x="239" y="119"/>
                  </a:lnTo>
                  <a:lnTo>
                    <a:pt x="243" y="272"/>
                  </a:lnTo>
                  <a:lnTo>
                    <a:pt x="248" y="4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ṧ1ïḍê"/>
            <p:cNvSpPr/>
            <p:nvPr/>
          </p:nvSpPr>
          <p:spPr bwMode="auto">
            <a:xfrm>
              <a:off x="5781676" y="1328738"/>
              <a:ext cx="355600" cy="168275"/>
            </a:xfrm>
            <a:custGeom>
              <a:avLst/>
              <a:gdLst>
                <a:gd name="T0" fmla="*/ 224 w 224"/>
                <a:gd name="T1" fmla="*/ 0 h 106"/>
                <a:gd name="T2" fmla="*/ 67 w 224"/>
                <a:gd name="T3" fmla="*/ 91 h 106"/>
                <a:gd name="T4" fmla="*/ 0 w 224"/>
                <a:gd name="T5" fmla="*/ 106 h 106"/>
                <a:gd name="T6" fmla="*/ 154 w 224"/>
                <a:gd name="T7" fmla="*/ 16 h 106"/>
                <a:gd name="T8" fmla="*/ 224 w 22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06">
                  <a:moveTo>
                    <a:pt x="224" y="0"/>
                  </a:moveTo>
                  <a:lnTo>
                    <a:pt x="67" y="91"/>
                  </a:lnTo>
                  <a:lnTo>
                    <a:pt x="0" y="106"/>
                  </a:lnTo>
                  <a:lnTo>
                    <a:pt x="154" y="1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işľîdé"/>
            <p:cNvSpPr/>
            <p:nvPr/>
          </p:nvSpPr>
          <p:spPr bwMode="auto">
            <a:xfrm>
              <a:off x="5778501" y="1338263"/>
              <a:ext cx="247650" cy="158750"/>
            </a:xfrm>
            <a:custGeom>
              <a:avLst/>
              <a:gdLst>
                <a:gd name="T0" fmla="*/ 158 w 158"/>
                <a:gd name="T1" fmla="*/ 10 h 102"/>
                <a:gd name="T2" fmla="*/ 2 w 158"/>
                <a:gd name="T3" fmla="*/ 102 h 102"/>
                <a:gd name="T4" fmla="*/ 1 w 158"/>
                <a:gd name="T5" fmla="*/ 100 h 102"/>
                <a:gd name="T6" fmla="*/ 1 w 158"/>
                <a:gd name="T7" fmla="*/ 97 h 102"/>
                <a:gd name="T8" fmla="*/ 0 w 158"/>
                <a:gd name="T9" fmla="*/ 95 h 102"/>
                <a:gd name="T10" fmla="*/ 0 w 158"/>
                <a:gd name="T11" fmla="*/ 93 h 102"/>
                <a:gd name="T12" fmla="*/ 156 w 158"/>
                <a:gd name="T13" fmla="*/ 0 h 102"/>
                <a:gd name="T14" fmla="*/ 156 w 158"/>
                <a:gd name="T15" fmla="*/ 2 h 102"/>
                <a:gd name="T16" fmla="*/ 157 w 158"/>
                <a:gd name="T17" fmla="*/ 5 h 102"/>
                <a:gd name="T18" fmla="*/ 157 w 158"/>
                <a:gd name="T19" fmla="*/ 7 h 102"/>
                <a:gd name="T20" fmla="*/ 158 w 158"/>
                <a:gd name="T21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102">
                  <a:moveTo>
                    <a:pt x="158" y="10"/>
                  </a:moveTo>
                  <a:cubicBezTo>
                    <a:pt x="2" y="102"/>
                    <a:pt x="2" y="102"/>
                    <a:pt x="2" y="102"/>
                  </a:cubicBezTo>
                  <a:cubicBezTo>
                    <a:pt x="1" y="102"/>
                    <a:pt x="1" y="101"/>
                    <a:pt x="1" y="100"/>
                  </a:cubicBezTo>
                  <a:cubicBezTo>
                    <a:pt x="1" y="99"/>
                    <a:pt x="1" y="98"/>
                    <a:pt x="1" y="97"/>
                  </a:cubicBezTo>
                  <a:cubicBezTo>
                    <a:pt x="0" y="97"/>
                    <a:pt x="0" y="96"/>
                    <a:pt x="0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1"/>
                    <a:pt x="156" y="2"/>
                    <a:pt x="156" y="2"/>
                  </a:cubicBezTo>
                  <a:cubicBezTo>
                    <a:pt x="156" y="3"/>
                    <a:pt x="157" y="4"/>
                    <a:pt x="157" y="5"/>
                  </a:cubicBezTo>
                  <a:cubicBezTo>
                    <a:pt x="157" y="6"/>
                    <a:pt x="157" y="7"/>
                    <a:pt x="157" y="7"/>
                  </a:cubicBezTo>
                  <a:cubicBezTo>
                    <a:pt x="157" y="8"/>
                    <a:pt x="158" y="9"/>
                    <a:pt x="158" y="10"/>
                  </a:cubicBezTo>
                </a:path>
              </a:pathLst>
            </a:custGeom>
            <a:solidFill>
              <a:srgbClr val="A00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íšḻîḓé"/>
            <p:cNvSpPr/>
            <p:nvPr/>
          </p:nvSpPr>
          <p:spPr bwMode="auto">
            <a:xfrm>
              <a:off x="5768976" y="1306513"/>
              <a:ext cx="254000" cy="176213"/>
            </a:xfrm>
            <a:custGeom>
              <a:avLst/>
              <a:gdLst>
                <a:gd name="T0" fmla="*/ 162 w 162"/>
                <a:gd name="T1" fmla="*/ 20 h 113"/>
                <a:gd name="T2" fmla="*/ 6 w 162"/>
                <a:gd name="T3" fmla="*/ 113 h 113"/>
                <a:gd name="T4" fmla="*/ 4 w 162"/>
                <a:gd name="T5" fmla="*/ 107 h 113"/>
                <a:gd name="T6" fmla="*/ 3 w 162"/>
                <a:gd name="T7" fmla="*/ 102 h 113"/>
                <a:gd name="T8" fmla="*/ 1 w 162"/>
                <a:gd name="T9" fmla="*/ 98 h 113"/>
                <a:gd name="T10" fmla="*/ 0 w 162"/>
                <a:gd name="T11" fmla="*/ 94 h 113"/>
                <a:gd name="T12" fmla="*/ 0 w 162"/>
                <a:gd name="T13" fmla="*/ 94 h 113"/>
                <a:gd name="T14" fmla="*/ 0 w 162"/>
                <a:gd name="T15" fmla="*/ 94 h 113"/>
                <a:gd name="T16" fmla="*/ 0 w 162"/>
                <a:gd name="T17" fmla="*/ 94 h 113"/>
                <a:gd name="T18" fmla="*/ 0 w 162"/>
                <a:gd name="T19" fmla="*/ 94 h 113"/>
                <a:gd name="T20" fmla="*/ 155 w 162"/>
                <a:gd name="T21" fmla="*/ 0 h 113"/>
                <a:gd name="T22" fmla="*/ 155 w 162"/>
                <a:gd name="T23" fmla="*/ 0 h 113"/>
                <a:gd name="T24" fmla="*/ 155 w 162"/>
                <a:gd name="T25" fmla="*/ 1 h 113"/>
                <a:gd name="T26" fmla="*/ 156 w 162"/>
                <a:gd name="T27" fmla="*/ 1 h 113"/>
                <a:gd name="T28" fmla="*/ 156 w 162"/>
                <a:gd name="T29" fmla="*/ 1 h 113"/>
                <a:gd name="T30" fmla="*/ 157 w 162"/>
                <a:gd name="T31" fmla="*/ 5 h 113"/>
                <a:gd name="T32" fmla="*/ 159 w 162"/>
                <a:gd name="T33" fmla="*/ 9 h 113"/>
                <a:gd name="T34" fmla="*/ 160 w 162"/>
                <a:gd name="T35" fmla="*/ 14 h 113"/>
                <a:gd name="T36" fmla="*/ 162 w 162"/>
                <a:gd name="T37" fmla="*/ 2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" h="113">
                  <a:moveTo>
                    <a:pt x="162" y="20"/>
                  </a:moveTo>
                  <a:cubicBezTo>
                    <a:pt x="6" y="113"/>
                    <a:pt x="6" y="113"/>
                    <a:pt x="6" y="113"/>
                  </a:cubicBezTo>
                  <a:cubicBezTo>
                    <a:pt x="5" y="111"/>
                    <a:pt x="5" y="109"/>
                    <a:pt x="4" y="107"/>
                  </a:cubicBezTo>
                  <a:cubicBezTo>
                    <a:pt x="4" y="106"/>
                    <a:pt x="3" y="104"/>
                    <a:pt x="3" y="102"/>
                  </a:cubicBezTo>
                  <a:cubicBezTo>
                    <a:pt x="2" y="101"/>
                    <a:pt x="2" y="99"/>
                    <a:pt x="1" y="98"/>
                  </a:cubicBezTo>
                  <a:cubicBezTo>
                    <a:pt x="1" y="97"/>
                    <a:pt x="0" y="96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2"/>
                    <a:pt x="157" y="3"/>
                    <a:pt x="157" y="5"/>
                  </a:cubicBezTo>
                  <a:cubicBezTo>
                    <a:pt x="158" y="6"/>
                    <a:pt x="158" y="7"/>
                    <a:pt x="159" y="9"/>
                  </a:cubicBezTo>
                  <a:cubicBezTo>
                    <a:pt x="159" y="11"/>
                    <a:pt x="160" y="12"/>
                    <a:pt x="160" y="14"/>
                  </a:cubicBezTo>
                  <a:cubicBezTo>
                    <a:pt x="161" y="16"/>
                    <a:pt x="161" y="18"/>
                    <a:pt x="162" y="20"/>
                  </a:cubicBezTo>
                </a:path>
              </a:pathLst>
            </a:custGeom>
            <a:solidFill>
              <a:srgbClr val="9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ïŝḷîďe"/>
            <p:cNvSpPr/>
            <p:nvPr/>
          </p:nvSpPr>
          <p:spPr bwMode="auto">
            <a:xfrm>
              <a:off x="5761038" y="1290638"/>
              <a:ext cx="250825" cy="163513"/>
            </a:xfrm>
            <a:custGeom>
              <a:avLst/>
              <a:gdLst>
                <a:gd name="T0" fmla="*/ 160 w 160"/>
                <a:gd name="T1" fmla="*/ 10 h 104"/>
                <a:gd name="T2" fmla="*/ 5 w 160"/>
                <a:gd name="T3" fmla="*/ 104 h 104"/>
                <a:gd name="T4" fmla="*/ 4 w 160"/>
                <a:gd name="T5" fmla="*/ 101 h 104"/>
                <a:gd name="T6" fmla="*/ 2 w 160"/>
                <a:gd name="T7" fmla="*/ 99 h 104"/>
                <a:gd name="T8" fmla="*/ 1 w 160"/>
                <a:gd name="T9" fmla="*/ 96 h 104"/>
                <a:gd name="T10" fmla="*/ 0 w 160"/>
                <a:gd name="T11" fmla="*/ 94 h 104"/>
                <a:gd name="T12" fmla="*/ 155 w 160"/>
                <a:gd name="T13" fmla="*/ 0 h 104"/>
                <a:gd name="T14" fmla="*/ 156 w 160"/>
                <a:gd name="T15" fmla="*/ 2 h 104"/>
                <a:gd name="T16" fmla="*/ 158 w 160"/>
                <a:gd name="T17" fmla="*/ 5 h 104"/>
                <a:gd name="T18" fmla="*/ 159 w 160"/>
                <a:gd name="T19" fmla="*/ 8 h 104"/>
                <a:gd name="T20" fmla="*/ 160 w 160"/>
                <a:gd name="T21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4">
                  <a:moveTo>
                    <a:pt x="160" y="10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4" y="103"/>
                    <a:pt x="4" y="102"/>
                    <a:pt x="4" y="101"/>
                  </a:cubicBezTo>
                  <a:cubicBezTo>
                    <a:pt x="3" y="101"/>
                    <a:pt x="3" y="100"/>
                    <a:pt x="2" y="99"/>
                  </a:cubicBezTo>
                  <a:cubicBezTo>
                    <a:pt x="2" y="98"/>
                    <a:pt x="1" y="97"/>
                    <a:pt x="1" y="96"/>
                  </a:cubicBezTo>
                  <a:cubicBezTo>
                    <a:pt x="0" y="96"/>
                    <a:pt x="0" y="95"/>
                    <a:pt x="0" y="9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6" y="1"/>
                    <a:pt x="156" y="2"/>
                  </a:cubicBezTo>
                  <a:cubicBezTo>
                    <a:pt x="157" y="3"/>
                    <a:pt x="157" y="4"/>
                    <a:pt x="158" y="5"/>
                  </a:cubicBezTo>
                  <a:cubicBezTo>
                    <a:pt x="158" y="6"/>
                    <a:pt x="159" y="7"/>
                    <a:pt x="159" y="8"/>
                  </a:cubicBezTo>
                  <a:cubicBezTo>
                    <a:pt x="160" y="8"/>
                    <a:pt x="160" y="9"/>
                    <a:pt x="160" y="10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$1iḓe"/>
            <p:cNvSpPr/>
            <p:nvPr/>
          </p:nvSpPr>
          <p:spPr bwMode="auto">
            <a:xfrm>
              <a:off x="5753101" y="1279526"/>
              <a:ext cx="250825" cy="158750"/>
            </a:xfrm>
            <a:custGeom>
              <a:avLst/>
              <a:gdLst>
                <a:gd name="T0" fmla="*/ 160 w 160"/>
                <a:gd name="T1" fmla="*/ 7 h 101"/>
                <a:gd name="T2" fmla="*/ 5 w 160"/>
                <a:gd name="T3" fmla="*/ 101 h 101"/>
                <a:gd name="T4" fmla="*/ 3 w 160"/>
                <a:gd name="T5" fmla="*/ 99 h 101"/>
                <a:gd name="T6" fmla="*/ 2 w 160"/>
                <a:gd name="T7" fmla="*/ 98 h 101"/>
                <a:gd name="T8" fmla="*/ 1 w 160"/>
                <a:gd name="T9" fmla="*/ 96 h 101"/>
                <a:gd name="T10" fmla="*/ 0 w 160"/>
                <a:gd name="T11" fmla="*/ 95 h 101"/>
                <a:gd name="T12" fmla="*/ 155 w 160"/>
                <a:gd name="T13" fmla="*/ 0 h 101"/>
                <a:gd name="T14" fmla="*/ 156 w 160"/>
                <a:gd name="T15" fmla="*/ 1 h 101"/>
                <a:gd name="T16" fmla="*/ 158 w 160"/>
                <a:gd name="T17" fmla="*/ 3 h 101"/>
                <a:gd name="T18" fmla="*/ 159 w 160"/>
                <a:gd name="T19" fmla="*/ 5 h 101"/>
                <a:gd name="T20" fmla="*/ 160 w 160"/>
                <a:gd name="T21" fmla="*/ 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1">
                  <a:moveTo>
                    <a:pt x="160" y="7"/>
                  </a:moveTo>
                  <a:cubicBezTo>
                    <a:pt x="5" y="101"/>
                    <a:pt x="5" y="101"/>
                    <a:pt x="5" y="101"/>
                  </a:cubicBezTo>
                  <a:cubicBezTo>
                    <a:pt x="4" y="100"/>
                    <a:pt x="4" y="100"/>
                    <a:pt x="3" y="99"/>
                  </a:cubicBezTo>
                  <a:cubicBezTo>
                    <a:pt x="3" y="99"/>
                    <a:pt x="3" y="98"/>
                    <a:pt x="2" y="98"/>
                  </a:cubicBezTo>
                  <a:cubicBezTo>
                    <a:pt x="2" y="97"/>
                    <a:pt x="2" y="97"/>
                    <a:pt x="1" y="96"/>
                  </a:cubicBezTo>
                  <a:cubicBezTo>
                    <a:pt x="1" y="96"/>
                    <a:pt x="1" y="95"/>
                    <a:pt x="0" y="95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6" y="0"/>
                    <a:pt x="156" y="1"/>
                    <a:pt x="156" y="1"/>
                  </a:cubicBezTo>
                  <a:cubicBezTo>
                    <a:pt x="157" y="2"/>
                    <a:pt x="157" y="3"/>
                    <a:pt x="158" y="3"/>
                  </a:cubicBezTo>
                  <a:cubicBezTo>
                    <a:pt x="158" y="4"/>
                    <a:pt x="158" y="4"/>
                    <a:pt x="159" y="5"/>
                  </a:cubicBezTo>
                  <a:cubicBezTo>
                    <a:pt x="159" y="5"/>
                    <a:pt x="160" y="6"/>
                    <a:pt x="160" y="7"/>
                  </a:cubicBezTo>
                </a:path>
              </a:pathLst>
            </a:custGeom>
            <a:solidFill>
              <a:srgbClr val="920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şḻíḓè"/>
            <p:cNvSpPr/>
            <p:nvPr/>
          </p:nvSpPr>
          <p:spPr bwMode="auto">
            <a:xfrm>
              <a:off x="5746751" y="1273176"/>
              <a:ext cx="249238" cy="155575"/>
            </a:xfrm>
            <a:custGeom>
              <a:avLst/>
              <a:gdLst>
                <a:gd name="T0" fmla="*/ 159 w 159"/>
                <a:gd name="T1" fmla="*/ 5 h 100"/>
                <a:gd name="T2" fmla="*/ 4 w 159"/>
                <a:gd name="T3" fmla="*/ 100 h 100"/>
                <a:gd name="T4" fmla="*/ 3 w 159"/>
                <a:gd name="T5" fmla="*/ 98 h 100"/>
                <a:gd name="T6" fmla="*/ 2 w 159"/>
                <a:gd name="T7" fmla="*/ 97 h 100"/>
                <a:gd name="T8" fmla="*/ 1 w 159"/>
                <a:gd name="T9" fmla="*/ 96 h 100"/>
                <a:gd name="T10" fmla="*/ 0 w 159"/>
                <a:gd name="T11" fmla="*/ 95 h 100"/>
                <a:gd name="T12" fmla="*/ 155 w 159"/>
                <a:gd name="T13" fmla="*/ 0 h 100"/>
                <a:gd name="T14" fmla="*/ 156 w 159"/>
                <a:gd name="T15" fmla="*/ 1 h 100"/>
                <a:gd name="T16" fmla="*/ 157 w 159"/>
                <a:gd name="T17" fmla="*/ 2 h 100"/>
                <a:gd name="T18" fmla="*/ 158 w 159"/>
                <a:gd name="T19" fmla="*/ 4 h 100"/>
                <a:gd name="T20" fmla="*/ 159 w 159"/>
                <a:gd name="T21" fmla="*/ 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00">
                  <a:moveTo>
                    <a:pt x="159" y="5"/>
                  </a:moveTo>
                  <a:cubicBezTo>
                    <a:pt x="4" y="100"/>
                    <a:pt x="4" y="100"/>
                    <a:pt x="4" y="100"/>
                  </a:cubicBezTo>
                  <a:cubicBezTo>
                    <a:pt x="4" y="99"/>
                    <a:pt x="4" y="99"/>
                    <a:pt x="3" y="98"/>
                  </a:cubicBezTo>
                  <a:cubicBezTo>
                    <a:pt x="3" y="98"/>
                    <a:pt x="2" y="98"/>
                    <a:pt x="2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1" y="96"/>
                    <a:pt x="0" y="95"/>
                    <a:pt x="0" y="95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6" y="1"/>
                    <a:pt x="156" y="1"/>
                  </a:cubicBezTo>
                  <a:cubicBezTo>
                    <a:pt x="156" y="1"/>
                    <a:pt x="157" y="2"/>
                    <a:pt x="157" y="2"/>
                  </a:cubicBezTo>
                  <a:cubicBezTo>
                    <a:pt x="158" y="3"/>
                    <a:pt x="158" y="3"/>
                    <a:pt x="158" y="4"/>
                  </a:cubicBezTo>
                  <a:cubicBezTo>
                    <a:pt x="159" y="4"/>
                    <a:pt x="159" y="4"/>
                    <a:pt x="159" y="5"/>
                  </a:cubicBezTo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Sļïḋê"/>
            <p:cNvSpPr/>
            <p:nvPr/>
          </p:nvSpPr>
          <p:spPr bwMode="auto">
            <a:xfrm>
              <a:off x="5740401" y="1266826"/>
              <a:ext cx="249238" cy="153988"/>
            </a:xfrm>
            <a:custGeom>
              <a:avLst/>
              <a:gdLst>
                <a:gd name="T0" fmla="*/ 157 w 157"/>
                <a:gd name="T1" fmla="*/ 4 h 97"/>
                <a:gd name="T2" fmla="*/ 4 w 157"/>
                <a:gd name="T3" fmla="*/ 97 h 97"/>
                <a:gd name="T4" fmla="*/ 4 w 157"/>
                <a:gd name="T5" fmla="*/ 96 h 97"/>
                <a:gd name="T6" fmla="*/ 3 w 157"/>
                <a:gd name="T7" fmla="*/ 96 h 97"/>
                <a:gd name="T8" fmla="*/ 2 w 157"/>
                <a:gd name="T9" fmla="*/ 95 h 97"/>
                <a:gd name="T10" fmla="*/ 2 w 157"/>
                <a:gd name="T11" fmla="*/ 95 h 97"/>
                <a:gd name="T12" fmla="*/ 1 w 157"/>
                <a:gd name="T13" fmla="*/ 94 h 97"/>
                <a:gd name="T14" fmla="*/ 1 w 157"/>
                <a:gd name="T15" fmla="*/ 94 h 97"/>
                <a:gd name="T16" fmla="*/ 1 w 157"/>
                <a:gd name="T17" fmla="*/ 93 h 97"/>
                <a:gd name="T18" fmla="*/ 0 w 157"/>
                <a:gd name="T19" fmla="*/ 93 h 97"/>
                <a:gd name="T20" fmla="*/ 153 w 157"/>
                <a:gd name="T21" fmla="*/ 0 h 97"/>
                <a:gd name="T22" fmla="*/ 153 w 157"/>
                <a:gd name="T23" fmla="*/ 0 h 97"/>
                <a:gd name="T24" fmla="*/ 154 w 157"/>
                <a:gd name="T25" fmla="*/ 1 h 97"/>
                <a:gd name="T26" fmla="*/ 154 w 157"/>
                <a:gd name="T27" fmla="*/ 1 h 97"/>
                <a:gd name="T28" fmla="*/ 155 w 157"/>
                <a:gd name="T29" fmla="*/ 1 h 97"/>
                <a:gd name="T30" fmla="*/ 155 w 157"/>
                <a:gd name="T31" fmla="*/ 2 h 97"/>
                <a:gd name="T32" fmla="*/ 156 w 157"/>
                <a:gd name="T33" fmla="*/ 3 h 97"/>
                <a:gd name="T34" fmla="*/ 156 w 157"/>
                <a:gd name="T35" fmla="*/ 3 h 97"/>
                <a:gd name="T36" fmla="*/ 157 w 157"/>
                <a:gd name="T37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97">
                  <a:moveTo>
                    <a:pt x="157" y="4"/>
                  </a:moveTo>
                  <a:lnTo>
                    <a:pt x="4" y="97"/>
                  </a:lnTo>
                  <a:lnTo>
                    <a:pt x="4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2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7" y="4"/>
                  </a:lnTo>
                  <a:close/>
                </a:path>
              </a:pathLst>
            </a:custGeom>
            <a:solidFill>
              <a:srgbClr val="890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šliďè"/>
            <p:cNvSpPr/>
            <p:nvPr/>
          </p:nvSpPr>
          <p:spPr bwMode="auto">
            <a:xfrm>
              <a:off x="5740401" y="1266826"/>
              <a:ext cx="249238" cy="153988"/>
            </a:xfrm>
            <a:custGeom>
              <a:avLst/>
              <a:gdLst>
                <a:gd name="T0" fmla="*/ 157 w 157"/>
                <a:gd name="T1" fmla="*/ 4 h 97"/>
                <a:gd name="T2" fmla="*/ 4 w 157"/>
                <a:gd name="T3" fmla="*/ 97 h 97"/>
                <a:gd name="T4" fmla="*/ 4 w 157"/>
                <a:gd name="T5" fmla="*/ 96 h 97"/>
                <a:gd name="T6" fmla="*/ 3 w 157"/>
                <a:gd name="T7" fmla="*/ 96 h 97"/>
                <a:gd name="T8" fmla="*/ 2 w 157"/>
                <a:gd name="T9" fmla="*/ 95 h 97"/>
                <a:gd name="T10" fmla="*/ 2 w 157"/>
                <a:gd name="T11" fmla="*/ 95 h 97"/>
                <a:gd name="T12" fmla="*/ 1 w 157"/>
                <a:gd name="T13" fmla="*/ 94 h 97"/>
                <a:gd name="T14" fmla="*/ 1 w 157"/>
                <a:gd name="T15" fmla="*/ 94 h 97"/>
                <a:gd name="T16" fmla="*/ 1 w 157"/>
                <a:gd name="T17" fmla="*/ 93 h 97"/>
                <a:gd name="T18" fmla="*/ 0 w 157"/>
                <a:gd name="T19" fmla="*/ 93 h 97"/>
                <a:gd name="T20" fmla="*/ 153 w 157"/>
                <a:gd name="T21" fmla="*/ 0 h 97"/>
                <a:gd name="T22" fmla="*/ 153 w 157"/>
                <a:gd name="T23" fmla="*/ 0 h 97"/>
                <a:gd name="T24" fmla="*/ 154 w 157"/>
                <a:gd name="T25" fmla="*/ 1 h 97"/>
                <a:gd name="T26" fmla="*/ 154 w 157"/>
                <a:gd name="T27" fmla="*/ 1 h 97"/>
                <a:gd name="T28" fmla="*/ 155 w 157"/>
                <a:gd name="T29" fmla="*/ 1 h 97"/>
                <a:gd name="T30" fmla="*/ 155 w 157"/>
                <a:gd name="T31" fmla="*/ 2 h 97"/>
                <a:gd name="T32" fmla="*/ 156 w 157"/>
                <a:gd name="T33" fmla="*/ 3 h 97"/>
                <a:gd name="T34" fmla="*/ 156 w 157"/>
                <a:gd name="T35" fmla="*/ 3 h 97"/>
                <a:gd name="T36" fmla="*/ 157 w 157"/>
                <a:gd name="T37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97">
                  <a:moveTo>
                    <a:pt x="157" y="4"/>
                  </a:moveTo>
                  <a:lnTo>
                    <a:pt x="4" y="97"/>
                  </a:lnTo>
                  <a:lnTo>
                    <a:pt x="4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0" y="93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1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2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7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ṧ1íḑé"/>
            <p:cNvSpPr/>
            <p:nvPr/>
          </p:nvSpPr>
          <p:spPr bwMode="auto">
            <a:xfrm>
              <a:off x="5734051" y="1262063"/>
              <a:ext cx="249238" cy="152400"/>
            </a:xfrm>
            <a:custGeom>
              <a:avLst/>
              <a:gdLst>
                <a:gd name="T0" fmla="*/ 159 w 159"/>
                <a:gd name="T1" fmla="*/ 3 h 98"/>
                <a:gd name="T2" fmla="*/ 4 w 159"/>
                <a:gd name="T3" fmla="*/ 98 h 98"/>
                <a:gd name="T4" fmla="*/ 3 w 159"/>
                <a:gd name="T5" fmla="*/ 97 h 98"/>
                <a:gd name="T6" fmla="*/ 2 w 159"/>
                <a:gd name="T7" fmla="*/ 96 h 98"/>
                <a:gd name="T8" fmla="*/ 1 w 159"/>
                <a:gd name="T9" fmla="*/ 96 h 98"/>
                <a:gd name="T10" fmla="*/ 0 w 159"/>
                <a:gd name="T11" fmla="*/ 95 h 98"/>
                <a:gd name="T12" fmla="*/ 155 w 159"/>
                <a:gd name="T13" fmla="*/ 0 h 98"/>
                <a:gd name="T14" fmla="*/ 156 w 159"/>
                <a:gd name="T15" fmla="*/ 0 h 98"/>
                <a:gd name="T16" fmla="*/ 157 w 159"/>
                <a:gd name="T17" fmla="*/ 1 h 98"/>
                <a:gd name="T18" fmla="*/ 158 w 159"/>
                <a:gd name="T19" fmla="*/ 2 h 98"/>
                <a:gd name="T20" fmla="*/ 159 w 159"/>
                <a:gd name="T21" fmla="*/ 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98">
                  <a:moveTo>
                    <a:pt x="159" y="3"/>
                  </a:moveTo>
                  <a:cubicBezTo>
                    <a:pt x="4" y="98"/>
                    <a:pt x="4" y="98"/>
                    <a:pt x="4" y="98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6" y="0"/>
                  </a:cubicBezTo>
                  <a:cubicBezTo>
                    <a:pt x="156" y="1"/>
                    <a:pt x="156" y="1"/>
                    <a:pt x="157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9" y="3"/>
                    <a:pt x="159" y="3"/>
                    <a:pt x="159" y="3"/>
                  </a:cubicBezTo>
                </a:path>
              </a:pathLst>
            </a:custGeom>
            <a:solidFill>
              <a:srgbClr val="840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şḻiḓè"/>
            <p:cNvSpPr/>
            <p:nvPr/>
          </p:nvSpPr>
          <p:spPr bwMode="auto">
            <a:xfrm>
              <a:off x="5726113" y="1257301"/>
              <a:ext cx="250825" cy="152400"/>
            </a:xfrm>
            <a:custGeom>
              <a:avLst/>
              <a:gdLst>
                <a:gd name="T0" fmla="*/ 160 w 160"/>
                <a:gd name="T1" fmla="*/ 3 h 98"/>
                <a:gd name="T2" fmla="*/ 5 w 160"/>
                <a:gd name="T3" fmla="*/ 98 h 98"/>
                <a:gd name="T4" fmla="*/ 4 w 160"/>
                <a:gd name="T5" fmla="*/ 97 h 98"/>
                <a:gd name="T6" fmla="*/ 3 w 160"/>
                <a:gd name="T7" fmla="*/ 97 h 98"/>
                <a:gd name="T8" fmla="*/ 1 w 160"/>
                <a:gd name="T9" fmla="*/ 96 h 98"/>
                <a:gd name="T10" fmla="*/ 0 w 160"/>
                <a:gd name="T11" fmla="*/ 95 h 98"/>
                <a:gd name="T12" fmla="*/ 154 w 160"/>
                <a:gd name="T13" fmla="*/ 0 h 98"/>
                <a:gd name="T14" fmla="*/ 156 w 160"/>
                <a:gd name="T15" fmla="*/ 0 h 98"/>
                <a:gd name="T16" fmla="*/ 157 w 160"/>
                <a:gd name="T17" fmla="*/ 1 h 98"/>
                <a:gd name="T18" fmla="*/ 158 w 160"/>
                <a:gd name="T19" fmla="*/ 2 h 98"/>
                <a:gd name="T20" fmla="*/ 160 w 160"/>
                <a:gd name="T21" fmla="*/ 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98">
                  <a:moveTo>
                    <a:pt x="160" y="3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4" y="98"/>
                    <a:pt x="4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6"/>
                    <a:pt x="2" y="96"/>
                    <a:pt x="1" y="96"/>
                  </a:cubicBezTo>
                  <a:cubicBezTo>
                    <a:pt x="1" y="96"/>
                    <a:pt x="0" y="95"/>
                    <a:pt x="0" y="95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5" y="0"/>
                    <a:pt x="156" y="0"/>
                  </a:cubicBezTo>
                  <a:cubicBezTo>
                    <a:pt x="156" y="1"/>
                    <a:pt x="157" y="1"/>
                    <a:pt x="157" y="1"/>
                  </a:cubicBezTo>
                  <a:cubicBezTo>
                    <a:pt x="157" y="1"/>
                    <a:pt x="158" y="1"/>
                    <a:pt x="158" y="2"/>
                  </a:cubicBezTo>
                  <a:cubicBezTo>
                    <a:pt x="159" y="2"/>
                    <a:pt x="159" y="2"/>
                    <a:pt x="160" y="3"/>
                  </a:cubicBezTo>
                </a:path>
              </a:pathLst>
            </a:custGeom>
            <a:solidFill>
              <a:srgbClr val="7F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šlíďe"/>
            <p:cNvSpPr/>
            <p:nvPr/>
          </p:nvSpPr>
          <p:spPr bwMode="auto">
            <a:xfrm>
              <a:off x="5761038" y="1582738"/>
              <a:ext cx="255588" cy="152400"/>
            </a:xfrm>
            <a:custGeom>
              <a:avLst/>
              <a:gdLst>
                <a:gd name="T0" fmla="*/ 157 w 163"/>
                <a:gd name="T1" fmla="*/ 13 h 97"/>
                <a:gd name="T2" fmla="*/ 0 w 163"/>
                <a:gd name="T3" fmla="*/ 97 h 97"/>
                <a:gd name="T4" fmla="*/ 2 w 163"/>
                <a:gd name="T5" fmla="*/ 94 h 97"/>
                <a:gd name="T6" fmla="*/ 3 w 163"/>
                <a:gd name="T7" fmla="*/ 91 h 97"/>
                <a:gd name="T8" fmla="*/ 5 w 163"/>
                <a:gd name="T9" fmla="*/ 88 h 97"/>
                <a:gd name="T10" fmla="*/ 6 w 163"/>
                <a:gd name="T11" fmla="*/ 85 h 97"/>
                <a:gd name="T12" fmla="*/ 163 w 163"/>
                <a:gd name="T13" fmla="*/ 0 h 97"/>
                <a:gd name="T14" fmla="*/ 162 w 163"/>
                <a:gd name="T15" fmla="*/ 3 h 97"/>
                <a:gd name="T16" fmla="*/ 160 w 163"/>
                <a:gd name="T17" fmla="*/ 7 h 97"/>
                <a:gd name="T18" fmla="*/ 159 w 163"/>
                <a:gd name="T19" fmla="*/ 10 h 97"/>
                <a:gd name="T20" fmla="*/ 157 w 163"/>
                <a:gd name="T21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97">
                  <a:moveTo>
                    <a:pt x="157" y="13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6"/>
                    <a:pt x="1" y="95"/>
                    <a:pt x="2" y="94"/>
                  </a:cubicBezTo>
                  <a:cubicBezTo>
                    <a:pt x="2" y="93"/>
                    <a:pt x="3" y="92"/>
                    <a:pt x="3" y="91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5" y="87"/>
                    <a:pt x="6" y="86"/>
                    <a:pt x="6" y="85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1"/>
                    <a:pt x="162" y="2"/>
                    <a:pt x="162" y="3"/>
                  </a:cubicBezTo>
                  <a:cubicBezTo>
                    <a:pt x="161" y="4"/>
                    <a:pt x="161" y="6"/>
                    <a:pt x="160" y="7"/>
                  </a:cubicBezTo>
                  <a:cubicBezTo>
                    <a:pt x="160" y="8"/>
                    <a:pt x="159" y="9"/>
                    <a:pt x="159" y="10"/>
                  </a:cubicBezTo>
                  <a:cubicBezTo>
                    <a:pt x="158" y="11"/>
                    <a:pt x="158" y="12"/>
                    <a:pt x="157" y="13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şlîḓê"/>
            <p:cNvSpPr/>
            <p:nvPr/>
          </p:nvSpPr>
          <p:spPr bwMode="auto">
            <a:xfrm>
              <a:off x="5770563" y="1520826"/>
              <a:ext cx="260350" cy="195263"/>
            </a:xfrm>
            <a:custGeom>
              <a:avLst/>
              <a:gdLst>
                <a:gd name="T0" fmla="*/ 157 w 166"/>
                <a:gd name="T1" fmla="*/ 40 h 125"/>
                <a:gd name="T2" fmla="*/ 0 w 166"/>
                <a:gd name="T3" fmla="*/ 125 h 125"/>
                <a:gd name="T4" fmla="*/ 3 w 166"/>
                <a:gd name="T5" fmla="*/ 116 h 125"/>
                <a:gd name="T6" fmla="*/ 5 w 166"/>
                <a:gd name="T7" fmla="*/ 107 h 125"/>
                <a:gd name="T8" fmla="*/ 7 w 166"/>
                <a:gd name="T9" fmla="*/ 97 h 125"/>
                <a:gd name="T10" fmla="*/ 9 w 166"/>
                <a:gd name="T11" fmla="*/ 87 h 125"/>
                <a:gd name="T12" fmla="*/ 166 w 166"/>
                <a:gd name="T13" fmla="*/ 0 h 125"/>
                <a:gd name="T14" fmla="*/ 164 w 166"/>
                <a:gd name="T15" fmla="*/ 11 h 125"/>
                <a:gd name="T16" fmla="*/ 162 w 166"/>
                <a:gd name="T17" fmla="*/ 22 h 125"/>
                <a:gd name="T18" fmla="*/ 160 w 166"/>
                <a:gd name="T19" fmla="*/ 31 h 125"/>
                <a:gd name="T20" fmla="*/ 157 w 166"/>
                <a:gd name="T21" fmla="*/ 4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25">
                  <a:moveTo>
                    <a:pt x="157" y="4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1" y="122"/>
                    <a:pt x="2" y="119"/>
                    <a:pt x="3" y="116"/>
                  </a:cubicBezTo>
                  <a:cubicBezTo>
                    <a:pt x="4" y="114"/>
                    <a:pt x="4" y="111"/>
                    <a:pt x="5" y="107"/>
                  </a:cubicBezTo>
                  <a:cubicBezTo>
                    <a:pt x="6" y="104"/>
                    <a:pt x="7" y="101"/>
                    <a:pt x="7" y="97"/>
                  </a:cubicBezTo>
                  <a:cubicBezTo>
                    <a:pt x="8" y="94"/>
                    <a:pt x="9" y="90"/>
                    <a:pt x="9" y="87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4"/>
                    <a:pt x="165" y="7"/>
                    <a:pt x="164" y="11"/>
                  </a:cubicBezTo>
                  <a:cubicBezTo>
                    <a:pt x="164" y="15"/>
                    <a:pt x="163" y="18"/>
                    <a:pt x="162" y="22"/>
                  </a:cubicBezTo>
                  <a:cubicBezTo>
                    <a:pt x="161" y="25"/>
                    <a:pt x="161" y="28"/>
                    <a:pt x="160" y="31"/>
                  </a:cubicBezTo>
                  <a:cubicBezTo>
                    <a:pt x="159" y="34"/>
                    <a:pt x="158" y="37"/>
                    <a:pt x="157" y="40"/>
                  </a:cubicBezTo>
                </a:path>
              </a:pathLst>
            </a:custGeom>
            <a:solidFill>
              <a:srgbClr val="9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Sļîḓê"/>
            <p:cNvSpPr/>
            <p:nvPr/>
          </p:nvSpPr>
          <p:spPr bwMode="auto">
            <a:xfrm>
              <a:off x="5784851" y="1511301"/>
              <a:ext cx="247650" cy="146050"/>
            </a:xfrm>
            <a:custGeom>
              <a:avLst/>
              <a:gdLst>
                <a:gd name="T0" fmla="*/ 157 w 158"/>
                <a:gd name="T1" fmla="*/ 6 h 93"/>
                <a:gd name="T2" fmla="*/ 0 w 158"/>
                <a:gd name="T3" fmla="*/ 93 h 93"/>
                <a:gd name="T4" fmla="*/ 0 w 158"/>
                <a:gd name="T5" fmla="*/ 91 h 93"/>
                <a:gd name="T6" fmla="*/ 1 w 158"/>
                <a:gd name="T7" fmla="*/ 90 h 93"/>
                <a:gd name="T8" fmla="*/ 1 w 158"/>
                <a:gd name="T9" fmla="*/ 89 h 93"/>
                <a:gd name="T10" fmla="*/ 1 w 158"/>
                <a:gd name="T11" fmla="*/ 87 h 93"/>
                <a:gd name="T12" fmla="*/ 158 w 158"/>
                <a:gd name="T13" fmla="*/ 0 h 93"/>
                <a:gd name="T14" fmla="*/ 158 w 158"/>
                <a:gd name="T15" fmla="*/ 2 h 93"/>
                <a:gd name="T16" fmla="*/ 158 w 158"/>
                <a:gd name="T17" fmla="*/ 3 h 93"/>
                <a:gd name="T18" fmla="*/ 157 w 158"/>
                <a:gd name="T19" fmla="*/ 4 h 93"/>
                <a:gd name="T20" fmla="*/ 157 w 158"/>
                <a:gd name="T21" fmla="*/ 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93">
                  <a:moveTo>
                    <a:pt x="157" y="6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2"/>
                    <a:pt x="0" y="91"/>
                  </a:cubicBezTo>
                  <a:cubicBezTo>
                    <a:pt x="0" y="91"/>
                    <a:pt x="1" y="90"/>
                    <a:pt x="1" y="90"/>
                  </a:cubicBezTo>
                  <a:cubicBezTo>
                    <a:pt x="1" y="90"/>
                    <a:pt x="1" y="89"/>
                    <a:pt x="1" y="89"/>
                  </a:cubicBezTo>
                  <a:cubicBezTo>
                    <a:pt x="1" y="88"/>
                    <a:pt x="1" y="88"/>
                    <a:pt x="1" y="8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1"/>
                    <a:pt x="158" y="1"/>
                    <a:pt x="158" y="2"/>
                  </a:cubicBezTo>
                  <a:cubicBezTo>
                    <a:pt x="158" y="2"/>
                    <a:pt x="158" y="3"/>
                    <a:pt x="158" y="3"/>
                  </a:cubicBezTo>
                  <a:cubicBezTo>
                    <a:pt x="158" y="3"/>
                    <a:pt x="158" y="4"/>
                    <a:pt x="157" y="4"/>
                  </a:cubicBezTo>
                  <a:cubicBezTo>
                    <a:pt x="157" y="5"/>
                    <a:pt x="157" y="5"/>
                    <a:pt x="157" y="6"/>
                  </a:cubicBezTo>
                </a:path>
              </a:pathLst>
            </a:custGeom>
            <a:solidFill>
              <a:srgbClr val="A00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slîďê"/>
            <p:cNvSpPr/>
            <p:nvPr/>
          </p:nvSpPr>
          <p:spPr bwMode="auto">
            <a:xfrm>
              <a:off x="5549901" y="1154113"/>
              <a:ext cx="249238" cy="179388"/>
            </a:xfrm>
            <a:custGeom>
              <a:avLst/>
              <a:gdLst>
                <a:gd name="T0" fmla="*/ 149 w 159"/>
                <a:gd name="T1" fmla="*/ 15 h 115"/>
                <a:gd name="T2" fmla="*/ 0 w 159"/>
                <a:gd name="T3" fmla="*/ 115 h 115"/>
                <a:gd name="T4" fmla="*/ 1 w 159"/>
                <a:gd name="T5" fmla="*/ 112 h 115"/>
                <a:gd name="T6" fmla="*/ 2 w 159"/>
                <a:gd name="T7" fmla="*/ 110 h 115"/>
                <a:gd name="T8" fmla="*/ 3 w 159"/>
                <a:gd name="T9" fmla="*/ 108 h 115"/>
                <a:gd name="T10" fmla="*/ 5 w 159"/>
                <a:gd name="T11" fmla="*/ 107 h 115"/>
                <a:gd name="T12" fmla="*/ 6 w 159"/>
                <a:gd name="T13" fmla="*/ 105 h 115"/>
                <a:gd name="T14" fmla="*/ 7 w 159"/>
                <a:gd name="T15" fmla="*/ 103 h 115"/>
                <a:gd name="T16" fmla="*/ 9 w 159"/>
                <a:gd name="T17" fmla="*/ 101 h 115"/>
                <a:gd name="T18" fmla="*/ 10 w 159"/>
                <a:gd name="T19" fmla="*/ 100 h 115"/>
                <a:gd name="T20" fmla="*/ 159 w 159"/>
                <a:gd name="T21" fmla="*/ 0 h 115"/>
                <a:gd name="T22" fmla="*/ 158 w 159"/>
                <a:gd name="T23" fmla="*/ 1 h 115"/>
                <a:gd name="T24" fmla="*/ 157 w 159"/>
                <a:gd name="T25" fmla="*/ 3 h 115"/>
                <a:gd name="T26" fmla="*/ 155 w 159"/>
                <a:gd name="T27" fmla="*/ 5 h 115"/>
                <a:gd name="T28" fmla="*/ 154 w 159"/>
                <a:gd name="T29" fmla="*/ 7 h 115"/>
                <a:gd name="T30" fmla="*/ 153 w 159"/>
                <a:gd name="T31" fmla="*/ 9 h 115"/>
                <a:gd name="T32" fmla="*/ 151 w 159"/>
                <a:gd name="T33" fmla="*/ 11 h 115"/>
                <a:gd name="T34" fmla="*/ 150 w 159"/>
                <a:gd name="T35" fmla="*/ 13 h 115"/>
                <a:gd name="T36" fmla="*/ 149 w 159"/>
                <a:gd name="T37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115">
                  <a:moveTo>
                    <a:pt x="149" y="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1" y="113"/>
                    <a:pt x="1" y="112"/>
                  </a:cubicBezTo>
                  <a:cubicBezTo>
                    <a:pt x="1" y="112"/>
                    <a:pt x="2" y="111"/>
                    <a:pt x="2" y="110"/>
                  </a:cubicBezTo>
                  <a:cubicBezTo>
                    <a:pt x="3" y="110"/>
                    <a:pt x="3" y="109"/>
                    <a:pt x="3" y="108"/>
                  </a:cubicBezTo>
                  <a:cubicBezTo>
                    <a:pt x="4" y="108"/>
                    <a:pt x="4" y="107"/>
                    <a:pt x="5" y="107"/>
                  </a:cubicBezTo>
                  <a:cubicBezTo>
                    <a:pt x="5" y="106"/>
                    <a:pt x="6" y="105"/>
                    <a:pt x="6" y="105"/>
                  </a:cubicBezTo>
                  <a:cubicBezTo>
                    <a:pt x="6" y="104"/>
                    <a:pt x="7" y="104"/>
                    <a:pt x="7" y="103"/>
                  </a:cubicBezTo>
                  <a:cubicBezTo>
                    <a:pt x="8" y="102"/>
                    <a:pt x="8" y="102"/>
                    <a:pt x="9" y="101"/>
                  </a:cubicBezTo>
                  <a:cubicBezTo>
                    <a:pt x="9" y="101"/>
                    <a:pt x="9" y="100"/>
                    <a:pt x="10" y="10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8" y="1"/>
                    <a:pt x="158" y="1"/>
                  </a:cubicBezTo>
                  <a:cubicBezTo>
                    <a:pt x="158" y="2"/>
                    <a:pt x="157" y="3"/>
                    <a:pt x="157" y="3"/>
                  </a:cubicBezTo>
                  <a:cubicBezTo>
                    <a:pt x="156" y="4"/>
                    <a:pt x="156" y="4"/>
                    <a:pt x="155" y="5"/>
                  </a:cubicBezTo>
                  <a:cubicBezTo>
                    <a:pt x="155" y="6"/>
                    <a:pt x="155" y="6"/>
                    <a:pt x="154" y="7"/>
                  </a:cubicBezTo>
                  <a:cubicBezTo>
                    <a:pt x="154" y="8"/>
                    <a:pt x="153" y="8"/>
                    <a:pt x="153" y="9"/>
                  </a:cubicBezTo>
                  <a:cubicBezTo>
                    <a:pt x="152" y="10"/>
                    <a:pt x="152" y="10"/>
                    <a:pt x="151" y="11"/>
                  </a:cubicBezTo>
                  <a:cubicBezTo>
                    <a:pt x="151" y="12"/>
                    <a:pt x="151" y="12"/>
                    <a:pt x="150" y="13"/>
                  </a:cubicBezTo>
                  <a:cubicBezTo>
                    <a:pt x="150" y="14"/>
                    <a:pt x="149" y="15"/>
                    <a:pt x="149" y="15"/>
                  </a:cubicBezTo>
                </a:path>
              </a:pathLst>
            </a:custGeom>
            <a:solidFill>
              <a:srgbClr val="920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ṡľiḍê"/>
            <p:cNvSpPr/>
            <p:nvPr/>
          </p:nvSpPr>
          <p:spPr bwMode="auto">
            <a:xfrm>
              <a:off x="5565776" y="1136651"/>
              <a:ext cx="249238" cy="173038"/>
            </a:xfrm>
            <a:custGeom>
              <a:avLst/>
              <a:gdLst>
                <a:gd name="T0" fmla="*/ 149 w 160"/>
                <a:gd name="T1" fmla="*/ 11 h 111"/>
                <a:gd name="T2" fmla="*/ 0 w 160"/>
                <a:gd name="T3" fmla="*/ 111 h 111"/>
                <a:gd name="T4" fmla="*/ 2 w 160"/>
                <a:gd name="T5" fmla="*/ 108 h 111"/>
                <a:gd name="T6" fmla="*/ 5 w 160"/>
                <a:gd name="T7" fmla="*/ 105 h 111"/>
                <a:gd name="T8" fmla="*/ 7 w 160"/>
                <a:gd name="T9" fmla="*/ 102 h 111"/>
                <a:gd name="T10" fmla="*/ 10 w 160"/>
                <a:gd name="T11" fmla="*/ 100 h 111"/>
                <a:gd name="T12" fmla="*/ 160 w 160"/>
                <a:gd name="T13" fmla="*/ 0 h 111"/>
                <a:gd name="T14" fmla="*/ 157 w 160"/>
                <a:gd name="T15" fmla="*/ 2 h 111"/>
                <a:gd name="T16" fmla="*/ 154 w 160"/>
                <a:gd name="T17" fmla="*/ 5 h 111"/>
                <a:gd name="T18" fmla="*/ 152 w 160"/>
                <a:gd name="T19" fmla="*/ 8 h 111"/>
                <a:gd name="T20" fmla="*/ 149 w 160"/>
                <a:gd name="T21" fmla="*/ 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11">
                  <a:moveTo>
                    <a:pt x="149" y="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" y="110"/>
                    <a:pt x="1" y="109"/>
                    <a:pt x="2" y="108"/>
                  </a:cubicBezTo>
                  <a:cubicBezTo>
                    <a:pt x="3" y="107"/>
                    <a:pt x="4" y="106"/>
                    <a:pt x="5" y="105"/>
                  </a:cubicBezTo>
                  <a:cubicBezTo>
                    <a:pt x="6" y="104"/>
                    <a:pt x="6" y="103"/>
                    <a:pt x="7" y="102"/>
                  </a:cubicBezTo>
                  <a:cubicBezTo>
                    <a:pt x="8" y="102"/>
                    <a:pt x="9" y="101"/>
                    <a:pt x="10" y="10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0"/>
                    <a:pt x="158" y="1"/>
                    <a:pt x="157" y="2"/>
                  </a:cubicBezTo>
                  <a:cubicBezTo>
                    <a:pt x="156" y="3"/>
                    <a:pt x="155" y="4"/>
                    <a:pt x="154" y="5"/>
                  </a:cubicBezTo>
                  <a:cubicBezTo>
                    <a:pt x="153" y="6"/>
                    <a:pt x="153" y="7"/>
                    <a:pt x="152" y="8"/>
                  </a:cubicBezTo>
                  <a:cubicBezTo>
                    <a:pt x="151" y="9"/>
                    <a:pt x="150" y="10"/>
                    <a:pt x="149" y="11"/>
                  </a:cubicBezTo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şliďè"/>
            <p:cNvSpPr/>
            <p:nvPr/>
          </p:nvSpPr>
          <p:spPr bwMode="auto">
            <a:xfrm>
              <a:off x="5502276" y="1119188"/>
              <a:ext cx="539750" cy="796925"/>
            </a:xfrm>
            <a:custGeom>
              <a:avLst/>
              <a:gdLst>
                <a:gd name="T0" fmla="*/ 180 w 344"/>
                <a:gd name="T1" fmla="*/ 347 h 510"/>
                <a:gd name="T2" fmla="*/ 165 w 344"/>
                <a:gd name="T3" fmla="*/ 309 h 510"/>
                <a:gd name="T4" fmla="*/ 154 w 344"/>
                <a:gd name="T5" fmla="*/ 264 h 510"/>
                <a:gd name="T6" fmla="*/ 150 w 344"/>
                <a:gd name="T7" fmla="*/ 225 h 510"/>
                <a:gd name="T8" fmla="*/ 149 w 344"/>
                <a:gd name="T9" fmla="*/ 187 h 510"/>
                <a:gd name="T10" fmla="*/ 170 w 344"/>
                <a:gd name="T11" fmla="*/ 214 h 510"/>
                <a:gd name="T12" fmla="*/ 334 w 344"/>
                <a:gd name="T13" fmla="*/ 150 h 510"/>
                <a:gd name="T14" fmla="*/ 322 w 344"/>
                <a:gd name="T15" fmla="*/ 113 h 510"/>
                <a:gd name="T16" fmla="*/ 298 w 344"/>
                <a:gd name="T17" fmla="*/ 88 h 510"/>
                <a:gd name="T18" fmla="*/ 292 w 344"/>
                <a:gd name="T19" fmla="*/ 86 h 510"/>
                <a:gd name="T20" fmla="*/ 286 w 344"/>
                <a:gd name="T21" fmla="*/ 84 h 510"/>
                <a:gd name="T22" fmla="*/ 273 w 344"/>
                <a:gd name="T23" fmla="*/ 85 h 510"/>
                <a:gd name="T24" fmla="*/ 150 w 344"/>
                <a:gd name="T25" fmla="*/ 150 h 510"/>
                <a:gd name="T26" fmla="*/ 156 w 344"/>
                <a:gd name="T27" fmla="*/ 102 h 510"/>
                <a:gd name="T28" fmla="*/ 164 w 344"/>
                <a:gd name="T29" fmla="*/ 72 h 510"/>
                <a:gd name="T30" fmla="*/ 172 w 344"/>
                <a:gd name="T31" fmla="*/ 50 h 510"/>
                <a:gd name="T32" fmla="*/ 197 w 344"/>
                <a:gd name="T33" fmla="*/ 13 h 510"/>
                <a:gd name="T34" fmla="*/ 62 w 344"/>
                <a:gd name="T35" fmla="*/ 101 h 510"/>
                <a:gd name="T36" fmla="*/ 55 w 344"/>
                <a:gd name="T37" fmla="*/ 106 h 510"/>
                <a:gd name="T38" fmla="*/ 50 w 344"/>
                <a:gd name="T39" fmla="*/ 111 h 510"/>
                <a:gd name="T40" fmla="*/ 30 w 344"/>
                <a:gd name="T41" fmla="*/ 137 h 510"/>
                <a:gd name="T42" fmla="*/ 24 w 344"/>
                <a:gd name="T43" fmla="*/ 147 h 510"/>
                <a:gd name="T44" fmla="*/ 20 w 344"/>
                <a:gd name="T45" fmla="*/ 157 h 510"/>
                <a:gd name="T46" fmla="*/ 14 w 344"/>
                <a:gd name="T47" fmla="*/ 171 h 510"/>
                <a:gd name="T48" fmla="*/ 9 w 344"/>
                <a:gd name="T49" fmla="*/ 191 h 510"/>
                <a:gd name="T50" fmla="*/ 5 w 344"/>
                <a:gd name="T51" fmla="*/ 211 h 510"/>
                <a:gd name="T52" fmla="*/ 2 w 344"/>
                <a:gd name="T53" fmla="*/ 232 h 510"/>
                <a:gd name="T54" fmla="*/ 0 w 344"/>
                <a:gd name="T55" fmla="*/ 261 h 510"/>
                <a:gd name="T56" fmla="*/ 0 w 344"/>
                <a:gd name="T57" fmla="*/ 306 h 510"/>
                <a:gd name="T58" fmla="*/ 2 w 344"/>
                <a:gd name="T59" fmla="*/ 333 h 510"/>
                <a:gd name="T60" fmla="*/ 5 w 344"/>
                <a:gd name="T61" fmla="*/ 354 h 510"/>
                <a:gd name="T62" fmla="*/ 10 w 344"/>
                <a:gd name="T63" fmla="*/ 381 h 510"/>
                <a:gd name="T64" fmla="*/ 15 w 344"/>
                <a:gd name="T65" fmla="*/ 397 h 510"/>
                <a:gd name="T66" fmla="*/ 24 w 344"/>
                <a:gd name="T67" fmla="*/ 421 h 510"/>
                <a:gd name="T68" fmla="*/ 29 w 344"/>
                <a:gd name="T69" fmla="*/ 432 h 510"/>
                <a:gd name="T70" fmla="*/ 35 w 344"/>
                <a:gd name="T71" fmla="*/ 444 h 510"/>
                <a:gd name="T72" fmla="*/ 41 w 344"/>
                <a:gd name="T73" fmla="*/ 453 h 510"/>
                <a:gd name="T74" fmla="*/ 47 w 344"/>
                <a:gd name="T75" fmla="*/ 462 h 510"/>
                <a:gd name="T76" fmla="*/ 53 w 344"/>
                <a:gd name="T77" fmla="*/ 470 h 510"/>
                <a:gd name="T78" fmla="*/ 59 w 344"/>
                <a:gd name="T79" fmla="*/ 477 h 510"/>
                <a:gd name="T80" fmla="*/ 66 w 344"/>
                <a:gd name="T81" fmla="*/ 483 h 510"/>
                <a:gd name="T82" fmla="*/ 71 w 344"/>
                <a:gd name="T83" fmla="*/ 487 h 510"/>
                <a:gd name="T84" fmla="*/ 80 w 344"/>
                <a:gd name="T85" fmla="*/ 493 h 510"/>
                <a:gd name="T86" fmla="*/ 87 w 344"/>
                <a:gd name="T87" fmla="*/ 497 h 510"/>
                <a:gd name="T88" fmla="*/ 96 w 344"/>
                <a:gd name="T89" fmla="*/ 500 h 510"/>
                <a:gd name="T90" fmla="*/ 112 w 344"/>
                <a:gd name="T91" fmla="*/ 505 h 510"/>
                <a:gd name="T92" fmla="*/ 124 w 344"/>
                <a:gd name="T93" fmla="*/ 508 h 510"/>
                <a:gd name="T94" fmla="*/ 144 w 344"/>
                <a:gd name="T95" fmla="*/ 510 h 510"/>
                <a:gd name="T96" fmla="*/ 344 w 344"/>
                <a:gd name="T97" fmla="*/ 423 h 510"/>
                <a:gd name="T98" fmla="*/ 298 w 344"/>
                <a:gd name="T99" fmla="*/ 431 h 510"/>
                <a:gd name="T100" fmla="*/ 276 w 344"/>
                <a:gd name="T101" fmla="*/ 428 h 510"/>
                <a:gd name="T102" fmla="*/ 248 w 344"/>
                <a:gd name="T103" fmla="*/ 420 h 510"/>
                <a:gd name="T104" fmla="*/ 226 w 344"/>
                <a:gd name="T105" fmla="*/ 408 h 510"/>
                <a:gd name="T106" fmla="*/ 205 w 344"/>
                <a:gd name="T107" fmla="*/ 389 h 510"/>
                <a:gd name="T108" fmla="*/ 309 w 344"/>
                <a:gd name="T109" fmla="*/ 324 h 510"/>
                <a:gd name="T110" fmla="*/ 311 w 344"/>
                <a:gd name="T111" fmla="*/ 323 h 510"/>
                <a:gd name="T112" fmla="*/ 315 w 344"/>
                <a:gd name="T113" fmla="*/ 320 h 510"/>
                <a:gd name="T114" fmla="*/ 318 w 344"/>
                <a:gd name="T115" fmla="*/ 317 h 510"/>
                <a:gd name="T116" fmla="*/ 319 w 344"/>
                <a:gd name="T117" fmla="*/ 315 h 510"/>
                <a:gd name="T118" fmla="*/ 322 w 344"/>
                <a:gd name="T119" fmla="*/ 311 h 510"/>
                <a:gd name="T120" fmla="*/ 331 w 344"/>
                <a:gd name="T121" fmla="*/ 28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4" h="510">
                  <a:moveTo>
                    <a:pt x="331" y="286"/>
                  </a:moveTo>
                  <a:cubicBezTo>
                    <a:pt x="333" y="281"/>
                    <a:pt x="334" y="276"/>
                    <a:pt x="335" y="270"/>
                  </a:cubicBezTo>
                  <a:cubicBezTo>
                    <a:pt x="336" y="264"/>
                    <a:pt x="337" y="258"/>
                    <a:pt x="338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81" y="341"/>
                    <a:pt x="180" y="344"/>
                    <a:pt x="180" y="347"/>
                  </a:cubicBezTo>
                  <a:cubicBezTo>
                    <a:pt x="178" y="344"/>
                    <a:pt x="177" y="341"/>
                    <a:pt x="175" y="337"/>
                  </a:cubicBezTo>
                  <a:cubicBezTo>
                    <a:pt x="175" y="337"/>
                    <a:pt x="175" y="337"/>
                    <a:pt x="175" y="337"/>
                  </a:cubicBezTo>
                  <a:cubicBezTo>
                    <a:pt x="173" y="333"/>
                    <a:pt x="171" y="329"/>
                    <a:pt x="170" y="324"/>
                  </a:cubicBezTo>
                  <a:cubicBezTo>
                    <a:pt x="168" y="320"/>
                    <a:pt x="167" y="316"/>
                    <a:pt x="165" y="311"/>
                  </a:cubicBezTo>
                  <a:cubicBezTo>
                    <a:pt x="165" y="311"/>
                    <a:pt x="165" y="310"/>
                    <a:pt x="165" y="309"/>
                  </a:cubicBezTo>
                  <a:cubicBezTo>
                    <a:pt x="163" y="305"/>
                    <a:pt x="162" y="300"/>
                    <a:pt x="161" y="296"/>
                  </a:cubicBezTo>
                  <a:cubicBezTo>
                    <a:pt x="161" y="295"/>
                    <a:pt x="160" y="294"/>
                    <a:pt x="160" y="293"/>
                  </a:cubicBezTo>
                  <a:cubicBezTo>
                    <a:pt x="159" y="289"/>
                    <a:pt x="158" y="285"/>
                    <a:pt x="157" y="281"/>
                  </a:cubicBezTo>
                  <a:cubicBezTo>
                    <a:pt x="157" y="280"/>
                    <a:pt x="157" y="279"/>
                    <a:pt x="157" y="279"/>
                  </a:cubicBezTo>
                  <a:cubicBezTo>
                    <a:pt x="156" y="274"/>
                    <a:pt x="155" y="269"/>
                    <a:pt x="154" y="264"/>
                  </a:cubicBezTo>
                  <a:cubicBezTo>
                    <a:pt x="154" y="263"/>
                    <a:pt x="154" y="261"/>
                    <a:pt x="154" y="260"/>
                  </a:cubicBezTo>
                  <a:cubicBezTo>
                    <a:pt x="153" y="256"/>
                    <a:pt x="153" y="252"/>
                    <a:pt x="152" y="248"/>
                  </a:cubicBezTo>
                  <a:cubicBezTo>
                    <a:pt x="152" y="246"/>
                    <a:pt x="152" y="245"/>
                    <a:pt x="152" y="244"/>
                  </a:cubicBezTo>
                  <a:cubicBezTo>
                    <a:pt x="151" y="239"/>
                    <a:pt x="151" y="233"/>
                    <a:pt x="150" y="228"/>
                  </a:cubicBezTo>
                  <a:cubicBezTo>
                    <a:pt x="150" y="227"/>
                    <a:pt x="150" y="226"/>
                    <a:pt x="150" y="225"/>
                  </a:cubicBezTo>
                  <a:cubicBezTo>
                    <a:pt x="150" y="220"/>
                    <a:pt x="149" y="215"/>
                    <a:pt x="149" y="211"/>
                  </a:cubicBezTo>
                  <a:cubicBezTo>
                    <a:pt x="149" y="209"/>
                    <a:pt x="149" y="207"/>
                    <a:pt x="149" y="206"/>
                  </a:cubicBezTo>
                  <a:cubicBezTo>
                    <a:pt x="149" y="200"/>
                    <a:pt x="149" y="194"/>
                    <a:pt x="149" y="188"/>
                  </a:cubicBezTo>
                  <a:cubicBezTo>
                    <a:pt x="149" y="188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51" y="188"/>
                    <a:pt x="152" y="189"/>
                    <a:pt x="154" y="191"/>
                  </a:cubicBezTo>
                  <a:cubicBezTo>
                    <a:pt x="155" y="192"/>
                    <a:pt x="157" y="194"/>
                    <a:pt x="158" y="195"/>
                  </a:cubicBezTo>
                  <a:cubicBezTo>
                    <a:pt x="160" y="197"/>
                    <a:pt x="161" y="199"/>
                    <a:pt x="163" y="201"/>
                  </a:cubicBezTo>
                  <a:cubicBezTo>
                    <a:pt x="164" y="203"/>
                    <a:pt x="165" y="205"/>
                    <a:pt x="166" y="207"/>
                  </a:cubicBezTo>
                  <a:cubicBezTo>
                    <a:pt x="168" y="210"/>
                    <a:pt x="169" y="212"/>
                    <a:pt x="170" y="214"/>
                  </a:cubicBezTo>
                  <a:cubicBezTo>
                    <a:pt x="171" y="216"/>
                    <a:pt x="171" y="218"/>
                    <a:pt x="172" y="220"/>
                  </a:cubicBezTo>
                  <a:cubicBezTo>
                    <a:pt x="173" y="222"/>
                    <a:pt x="173" y="224"/>
                    <a:pt x="174" y="226"/>
                  </a:cubicBezTo>
                  <a:cubicBezTo>
                    <a:pt x="175" y="228"/>
                    <a:pt x="175" y="231"/>
                    <a:pt x="176" y="234"/>
                  </a:cubicBezTo>
                  <a:cubicBezTo>
                    <a:pt x="176" y="236"/>
                    <a:pt x="177" y="239"/>
                    <a:pt x="178" y="242"/>
                  </a:cubicBezTo>
                  <a:cubicBezTo>
                    <a:pt x="334" y="150"/>
                    <a:pt x="334" y="150"/>
                    <a:pt x="334" y="150"/>
                  </a:cubicBezTo>
                  <a:cubicBezTo>
                    <a:pt x="333" y="147"/>
                    <a:pt x="332" y="144"/>
                    <a:pt x="332" y="141"/>
                  </a:cubicBezTo>
                  <a:cubicBezTo>
                    <a:pt x="331" y="138"/>
                    <a:pt x="330" y="135"/>
                    <a:pt x="330" y="133"/>
                  </a:cubicBezTo>
                  <a:cubicBezTo>
                    <a:pt x="329" y="130"/>
                    <a:pt x="328" y="128"/>
                    <a:pt x="328" y="126"/>
                  </a:cubicBezTo>
                  <a:cubicBezTo>
                    <a:pt x="327" y="124"/>
                    <a:pt x="326" y="122"/>
                    <a:pt x="326" y="121"/>
                  </a:cubicBezTo>
                  <a:cubicBezTo>
                    <a:pt x="324" y="118"/>
                    <a:pt x="323" y="116"/>
                    <a:pt x="322" y="113"/>
                  </a:cubicBezTo>
                  <a:cubicBezTo>
                    <a:pt x="321" y="111"/>
                    <a:pt x="319" y="109"/>
                    <a:pt x="318" y="106"/>
                  </a:cubicBezTo>
                  <a:cubicBezTo>
                    <a:pt x="316" y="104"/>
                    <a:pt x="315" y="102"/>
                    <a:pt x="313" y="101"/>
                  </a:cubicBezTo>
                  <a:cubicBezTo>
                    <a:pt x="312" y="99"/>
                    <a:pt x="310" y="97"/>
                    <a:pt x="309" y="95"/>
                  </a:cubicBezTo>
                  <a:cubicBezTo>
                    <a:pt x="307" y="94"/>
                    <a:pt x="305" y="92"/>
                    <a:pt x="303" y="91"/>
                  </a:cubicBezTo>
                  <a:cubicBezTo>
                    <a:pt x="302" y="90"/>
                    <a:pt x="300" y="89"/>
                    <a:pt x="298" y="88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6" y="87"/>
                    <a:pt x="296" y="87"/>
                    <a:pt x="295" y="86"/>
                  </a:cubicBezTo>
                  <a:cubicBezTo>
                    <a:pt x="294" y="86"/>
                    <a:pt x="293" y="86"/>
                    <a:pt x="293" y="86"/>
                  </a:cubicBezTo>
                  <a:cubicBezTo>
                    <a:pt x="292" y="86"/>
                    <a:pt x="292" y="86"/>
                    <a:pt x="292" y="86"/>
                  </a:cubicBezTo>
                  <a:cubicBezTo>
                    <a:pt x="292" y="86"/>
                    <a:pt x="292" y="86"/>
                    <a:pt x="292" y="86"/>
                  </a:cubicBezTo>
                  <a:cubicBezTo>
                    <a:pt x="292" y="86"/>
                    <a:pt x="292" y="86"/>
                    <a:pt x="292" y="86"/>
                  </a:cubicBezTo>
                  <a:cubicBezTo>
                    <a:pt x="291" y="85"/>
                    <a:pt x="290" y="85"/>
                    <a:pt x="289" y="85"/>
                  </a:cubicBezTo>
                  <a:cubicBezTo>
                    <a:pt x="288" y="85"/>
                    <a:pt x="287" y="84"/>
                    <a:pt x="286" y="84"/>
                  </a:cubicBezTo>
                  <a:cubicBezTo>
                    <a:pt x="286" y="84"/>
                    <a:pt x="286" y="84"/>
                    <a:pt x="286" y="84"/>
                  </a:cubicBezTo>
                  <a:cubicBezTo>
                    <a:pt x="285" y="84"/>
                    <a:pt x="285" y="84"/>
                    <a:pt x="285" y="84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82" y="84"/>
                    <a:pt x="280" y="84"/>
                    <a:pt x="278" y="84"/>
                  </a:cubicBezTo>
                  <a:cubicBezTo>
                    <a:pt x="276" y="84"/>
                    <a:pt x="275" y="85"/>
                    <a:pt x="273" y="85"/>
                  </a:cubicBezTo>
                  <a:cubicBezTo>
                    <a:pt x="271" y="85"/>
                    <a:pt x="270" y="86"/>
                    <a:pt x="268" y="87"/>
                  </a:cubicBezTo>
                  <a:cubicBezTo>
                    <a:pt x="266" y="87"/>
                    <a:pt x="265" y="88"/>
                    <a:pt x="263" y="89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57"/>
                    <a:pt x="150" y="153"/>
                    <a:pt x="15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50" y="144"/>
                    <a:pt x="151" y="139"/>
                    <a:pt x="151" y="134"/>
                  </a:cubicBezTo>
                  <a:cubicBezTo>
                    <a:pt x="151" y="133"/>
                    <a:pt x="152" y="132"/>
                    <a:pt x="152" y="130"/>
                  </a:cubicBezTo>
                  <a:cubicBezTo>
                    <a:pt x="152" y="125"/>
                    <a:pt x="153" y="120"/>
                    <a:pt x="154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111"/>
                    <a:pt x="155" y="106"/>
                    <a:pt x="156" y="102"/>
                  </a:cubicBezTo>
                  <a:cubicBezTo>
                    <a:pt x="156" y="101"/>
                    <a:pt x="156" y="100"/>
                    <a:pt x="157" y="99"/>
                  </a:cubicBezTo>
                  <a:cubicBezTo>
                    <a:pt x="157" y="95"/>
                    <a:pt x="158" y="92"/>
                    <a:pt x="159" y="88"/>
                  </a:cubicBezTo>
                  <a:cubicBezTo>
                    <a:pt x="159" y="88"/>
                    <a:pt x="159" y="87"/>
                    <a:pt x="160" y="86"/>
                  </a:cubicBezTo>
                  <a:cubicBezTo>
                    <a:pt x="161" y="82"/>
                    <a:pt x="162" y="78"/>
                    <a:pt x="163" y="74"/>
                  </a:cubicBezTo>
                  <a:cubicBezTo>
                    <a:pt x="163" y="73"/>
                    <a:pt x="164" y="73"/>
                    <a:pt x="164" y="72"/>
                  </a:cubicBezTo>
                  <a:cubicBezTo>
                    <a:pt x="165" y="69"/>
                    <a:pt x="166" y="66"/>
                    <a:pt x="167" y="63"/>
                  </a:cubicBezTo>
                  <a:cubicBezTo>
                    <a:pt x="167" y="62"/>
                    <a:pt x="168" y="61"/>
                    <a:pt x="168" y="59"/>
                  </a:cubicBezTo>
                  <a:cubicBezTo>
                    <a:pt x="169" y="59"/>
                    <a:pt x="169" y="58"/>
                    <a:pt x="169" y="57"/>
                  </a:cubicBezTo>
                  <a:cubicBezTo>
                    <a:pt x="170" y="55"/>
                    <a:pt x="171" y="54"/>
                    <a:pt x="171" y="52"/>
                  </a:cubicBezTo>
                  <a:cubicBezTo>
                    <a:pt x="172" y="51"/>
                    <a:pt x="172" y="50"/>
                    <a:pt x="172" y="50"/>
                  </a:cubicBezTo>
                  <a:cubicBezTo>
                    <a:pt x="174" y="47"/>
                    <a:pt x="175" y="45"/>
                    <a:pt x="176" y="43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9" y="38"/>
                    <a:pt x="181" y="33"/>
                    <a:pt x="184" y="29"/>
                  </a:cubicBezTo>
                  <a:cubicBezTo>
                    <a:pt x="186" y="26"/>
                    <a:pt x="188" y="23"/>
                    <a:pt x="191" y="20"/>
                  </a:cubicBezTo>
                  <a:cubicBezTo>
                    <a:pt x="193" y="18"/>
                    <a:pt x="195" y="15"/>
                    <a:pt x="197" y="13"/>
                  </a:cubicBezTo>
                  <a:cubicBezTo>
                    <a:pt x="200" y="10"/>
                    <a:pt x="202" y="8"/>
                    <a:pt x="204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4"/>
                    <a:pt x="210" y="2"/>
                    <a:pt x="212" y="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0" y="103"/>
                    <a:pt x="59" y="103"/>
                    <a:pt x="58" y="104"/>
                  </a:cubicBezTo>
                  <a:cubicBezTo>
                    <a:pt x="57" y="105"/>
                    <a:pt x="56" y="105"/>
                    <a:pt x="55" y="106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4" y="107"/>
                    <a:pt x="53" y="108"/>
                    <a:pt x="52" y="109"/>
                  </a:cubicBezTo>
                  <a:cubicBezTo>
                    <a:pt x="51" y="109"/>
                    <a:pt x="51" y="110"/>
                    <a:pt x="50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9" y="111"/>
                    <a:pt x="48" y="112"/>
                    <a:pt x="48" y="113"/>
                  </a:cubicBezTo>
                  <a:cubicBezTo>
                    <a:pt x="45" y="115"/>
                    <a:pt x="43" y="118"/>
                    <a:pt x="41" y="120"/>
                  </a:cubicBezTo>
                  <a:cubicBezTo>
                    <a:pt x="39" y="123"/>
                    <a:pt x="37" y="126"/>
                    <a:pt x="35" y="129"/>
                  </a:cubicBezTo>
                  <a:cubicBezTo>
                    <a:pt x="33" y="131"/>
                    <a:pt x="31" y="134"/>
                    <a:pt x="30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29" y="138"/>
                    <a:pt x="28" y="140"/>
                    <a:pt x="27" y="141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6" y="144"/>
                    <a:pt x="25" y="146"/>
                    <a:pt x="24" y="147"/>
                  </a:cubicBezTo>
                  <a:cubicBezTo>
                    <a:pt x="23" y="148"/>
                    <a:pt x="23" y="148"/>
                    <a:pt x="23" y="148"/>
                  </a:cubicBezTo>
                  <a:cubicBezTo>
                    <a:pt x="23" y="149"/>
                    <a:pt x="23" y="150"/>
                    <a:pt x="22" y="150"/>
                  </a:cubicBezTo>
                  <a:cubicBezTo>
                    <a:pt x="22" y="151"/>
                    <a:pt x="22" y="152"/>
                    <a:pt x="21" y="153"/>
                  </a:cubicBezTo>
                  <a:cubicBezTo>
                    <a:pt x="21" y="154"/>
                    <a:pt x="21" y="155"/>
                    <a:pt x="20" y="155"/>
                  </a:cubicBezTo>
                  <a:cubicBezTo>
                    <a:pt x="20" y="156"/>
                    <a:pt x="20" y="156"/>
                    <a:pt x="20" y="157"/>
                  </a:cubicBezTo>
                  <a:cubicBezTo>
                    <a:pt x="20" y="157"/>
                    <a:pt x="19" y="157"/>
                    <a:pt x="19" y="158"/>
                  </a:cubicBezTo>
                  <a:cubicBezTo>
                    <a:pt x="19" y="158"/>
                    <a:pt x="19" y="159"/>
                    <a:pt x="19" y="159"/>
                  </a:cubicBezTo>
                  <a:cubicBezTo>
                    <a:pt x="18" y="160"/>
                    <a:pt x="18" y="160"/>
                    <a:pt x="18" y="161"/>
                  </a:cubicBezTo>
                  <a:cubicBezTo>
                    <a:pt x="17" y="164"/>
                    <a:pt x="16" y="166"/>
                    <a:pt x="15" y="169"/>
                  </a:cubicBezTo>
                  <a:cubicBezTo>
                    <a:pt x="15" y="170"/>
                    <a:pt x="15" y="170"/>
                    <a:pt x="14" y="171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3" y="175"/>
                    <a:pt x="12" y="179"/>
                    <a:pt x="11" y="183"/>
                  </a:cubicBezTo>
                  <a:cubicBezTo>
                    <a:pt x="11" y="183"/>
                    <a:pt x="11" y="183"/>
                    <a:pt x="11" y="183"/>
                  </a:cubicBezTo>
                  <a:cubicBezTo>
                    <a:pt x="11" y="184"/>
                    <a:pt x="11" y="185"/>
                    <a:pt x="10" y="185"/>
                  </a:cubicBezTo>
                  <a:cubicBezTo>
                    <a:pt x="10" y="187"/>
                    <a:pt x="9" y="189"/>
                    <a:pt x="9" y="191"/>
                  </a:cubicBezTo>
                  <a:cubicBezTo>
                    <a:pt x="9" y="192"/>
                    <a:pt x="8" y="194"/>
                    <a:pt x="8" y="195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8" y="197"/>
                    <a:pt x="7" y="198"/>
                    <a:pt x="7" y="198"/>
                  </a:cubicBezTo>
                  <a:cubicBezTo>
                    <a:pt x="7" y="202"/>
                    <a:pt x="6" y="206"/>
                    <a:pt x="5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4" y="215"/>
                    <a:pt x="4" y="220"/>
                    <a:pt x="3" y="225"/>
                  </a:cubicBezTo>
                  <a:cubicBezTo>
                    <a:pt x="3" y="226"/>
                    <a:pt x="3" y="226"/>
                    <a:pt x="3" y="227"/>
                  </a:cubicBezTo>
                  <a:cubicBezTo>
                    <a:pt x="3" y="227"/>
                    <a:pt x="3" y="228"/>
                    <a:pt x="3" y="229"/>
                  </a:cubicBezTo>
                  <a:cubicBezTo>
                    <a:pt x="2" y="230"/>
                    <a:pt x="2" y="231"/>
                    <a:pt x="2" y="232"/>
                  </a:cubicBezTo>
                  <a:cubicBezTo>
                    <a:pt x="2" y="236"/>
                    <a:pt x="1" y="240"/>
                    <a:pt x="1" y="244"/>
                  </a:cubicBezTo>
                  <a:cubicBezTo>
                    <a:pt x="1" y="244"/>
                    <a:pt x="1" y="244"/>
                    <a:pt x="1" y="244"/>
                  </a:cubicBezTo>
                  <a:cubicBezTo>
                    <a:pt x="1" y="244"/>
                    <a:pt x="1" y="244"/>
                    <a:pt x="1" y="244"/>
                  </a:cubicBezTo>
                  <a:cubicBezTo>
                    <a:pt x="1" y="249"/>
                    <a:pt x="1" y="254"/>
                    <a:pt x="0" y="259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2"/>
                    <a:pt x="0" y="263"/>
                    <a:pt x="0" y="264"/>
                  </a:cubicBezTo>
                  <a:cubicBezTo>
                    <a:pt x="0" y="269"/>
                    <a:pt x="0" y="274"/>
                    <a:pt x="0" y="280"/>
                  </a:cubicBezTo>
                  <a:cubicBezTo>
                    <a:pt x="0" y="286"/>
                    <a:pt x="0" y="291"/>
                    <a:pt x="0" y="297"/>
                  </a:cubicBezTo>
                  <a:cubicBezTo>
                    <a:pt x="0" y="298"/>
                    <a:pt x="0" y="300"/>
                    <a:pt x="0" y="301"/>
                  </a:cubicBezTo>
                  <a:cubicBezTo>
                    <a:pt x="0" y="303"/>
                    <a:pt x="0" y="305"/>
                    <a:pt x="0" y="306"/>
                  </a:cubicBezTo>
                  <a:cubicBezTo>
                    <a:pt x="0" y="309"/>
                    <a:pt x="1" y="312"/>
                    <a:pt x="1" y="315"/>
                  </a:cubicBezTo>
                  <a:cubicBezTo>
                    <a:pt x="1" y="316"/>
                    <a:pt x="1" y="316"/>
                    <a:pt x="1" y="317"/>
                  </a:cubicBezTo>
                  <a:cubicBezTo>
                    <a:pt x="1" y="318"/>
                    <a:pt x="1" y="318"/>
                    <a:pt x="1" y="318"/>
                  </a:cubicBezTo>
                  <a:cubicBezTo>
                    <a:pt x="1" y="322"/>
                    <a:pt x="2" y="326"/>
                    <a:pt x="2" y="331"/>
                  </a:cubicBezTo>
                  <a:cubicBezTo>
                    <a:pt x="2" y="331"/>
                    <a:pt x="2" y="332"/>
                    <a:pt x="2" y="333"/>
                  </a:cubicBezTo>
                  <a:cubicBezTo>
                    <a:pt x="2" y="334"/>
                    <a:pt x="2" y="335"/>
                    <a:pt x="3" y="337"/>
                  </a:cubicBezTo>
                  <a:cubicBezTo>
                    <a:pt x="3" y="341"/>
                    <a:pt x="4" y="345"/>
                    <a:pt x="4" y="348"/>
                  </a:cubicBezTo>
                  <a:cubicBezTo>
                    <a:pt x="4" y="349"/>
                    <a:pt x="4" y="350"/>
                    <a:pt x="4" y="351"/>
                  </a:cubicBezTo>
                  <a:cubicBezTo>
                    <a:pt x="4" y="351"/>
                    <a:pt x="5" y="351"/>
                    <a:pt x="5" y="352"/>
                  </a:cubicBezTo>
                  <a:cubicBezTo>
                    <a:pt x="5" y="352"/>
                    <a:pt x="5" y="353"/>
                    <a:pt x="5" y="354"/>
                  </a:cubicBezTo>
                  <a:cubicBezTo>
                    <a:pt x="5" y="358"/>
                    <a:pt x="6" y="362"/>
                    <a:pt x="7" y="366"/>
                  </a:cubicBezTo>
                  <a:cubicBezTo>
                    <a:pt x="7" y="367"/>
                    <a:pt x="7" y="367"/>
                    <a:pt x="8" y="368"/>
                  </a:cubicBezTo>
                  <a:cubicBezTo>
                    <a:pt x="8" y="371"/>
                    <a:pt x="8" y="373"/>
                    <a:pt x="9" y="375"/>
                  </a:cubicBezTo>
                  <a:cubicBezTo>
                    <a:pt x="9" y="377"/>
                    <a:pt x="10" y="378"/>
                    <a:pt x="10" y="380"/>
                  </a:cubicBezTo>
                  <a:cubicBezTo>
                    <a:pt x="10" y="380"/>
                    <a:pt x="10" y="381"/>
                    <a:pt x="10" y="381"/>
                  </a:cubicBezTo>
                  <a:cubicBezTo>
                    <a:pt x="11" y="382"/>
                    <a:pt x="11" y="382"/>
                    <a:pt x="11" y="382"/>
                  </a:cubicBezTo>
                  <a:cubicBezTo>
                    <a:pt x="11" y="383"/>
                    <a:pt x="11" y="383"/>
                    <a:pt x="11" y="384"/>
                  </a:cubicBezTo>
                  <a:cubicBezTo>
                    <a:pt x="12" y="387"/>
                    <a:pt x="13" y="390"/>
                    <a:pt x="13" y="393"/>
                  </a:cubicBezTo>
                  <a:cubicBezTo>
                    <a:pt x="14" y="393"/>
                    <a:pt x="14" y="394"/>
                    <a:pt x="14" y="394"/>
                  </a:cubicBezTo>
                  <a:cubicBezTo>
                    <a:pt x="14" y="395"/>
                    <a:pt x="15" y="396"/>
                    <a:pt x="15" y="397"/>
                  </a:cubicBezTo>
                  <a:cubicBezTo>
                    <a:pt x="15" y="398"/>
                    <a:pt x="16" y="399"/>
                    <a:pt x="16" y="401"/>
                  </a:cubicBezTo>
                  <a:cubicBezTo>
                    <a:pt x="17" y="404"/>
                    <a:pt x="18" y="406"/>
                    <a:pt x="19" y="409"/>
                  </a:cubicBezTo>
                  <a:cubicBezTo>
                    <a:pt x="19" y="410"/>
                    <a:pt x="20" y="411"/>
                    <a:pt x="20" y="413"/>
                  </a:cubicBezTo>
                  <a:cubicBezTo>
                    <a:pt x="21" y="414"/>
                    <a:pt x="22" y="415"/>
                    <a:pt x="22" y="417"/>
                  </a:cubicBezTo>
                  <a:cubicBezTo>
                    <a:pt x="23" y="418"/>
                    <a:pt x="23" y="419"/>
                    <a:pt x="24" y="421"/>
                  </a:cubicBezTo>
                  <a:cubicBezTo>
                    <a:pt x="24" y="421"/>
                    <a:pt x="24" y="421"/>
                    <a:pt x="24" y="421"/>
                  </a:cubicBezTo>
                  <a:cubicBezTo>
                    <a:pt x="24" y="421"/>
                    <a:pt x="24" y="421"/>
                    <a:pt x="24" y="421"/>
                  </a:cubicBezTo>
                  <a:cubicBezTo>
                    <a:pt x="24" y="422"/>
                    <a:pt x="25" y="423"/>
                    <a:pt x="25" y="424"/>
                  </a:cubicBezTo>
                  <a:cubicBezTo>
                    <a:pt x="26" y="427"/>
                    <a:pt x="27" y="429"/>
                    <a:pt x="29" y="432"/>
                  </a:cubicBezTo>
                  <a:cubicBezTo>
                    <a:pt x="29" y="432"/>
                    <a:pt x="29" y="432"/>
                    <a:pt x="29" y="432"/>
                  </a:cubicBezTo>
                  <a:cubicBezTo>
                    <a:pt x="29" y="433"/>
                    <a:pt x="29" y="433"/>
                    <a:pt x="29" y="433"/>
                  </a:cubicBezTo>
                  <a:cubicBezTo>
                    <a:pt x="30" y="434"/>
                    <a:pt x="30" y="434"/>
                    <a:pt x="30" y="434"/>
                  </a:cubicBezTo>
                  <a:cubicBezTo>
                    <a:pt x="30" y="435"/>
                    <a:pt x="31" y="437"/>
                    <a:pt x="32" y="438"/>
                  </a:cubicBezTo>
                  <a:cubicBezTo>
                    <a:pt x="33" y="440"/>
                    <a:pt x="33" y="441"/>
                    <a:pt x="34" y="442"/>
                  </a:cubicBezTo>
                  <a:cubicBezTo>
                    <a:pt x="34" y="443"/>
                    <a:pt x="35" y="443"/>
                    <a:pt x="35" y="444"/>
                  </a:cubicBezTo>
                  <a:cubicBezTo>
                    <a:pt x="35" y="445"/>
                    <a:pt x="35" y="445"/>
                    <a:pt x="35" y="445"/>
                  </a:cubicBezTo>
                  <a:cubicBezTo>
                    <a:pt x="37" y="447"/>
                    <a:pt x="38" y="449"/>
                    <a:pt x="39" y="451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0" y="453"/>
                    <a:pt x="40" y="453"/>
                    <a:pt x="40" y="453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41" y="454"/>
                    <a:pt x="41" y="454"/>
                    <a:pt x="41" y="455"/>
                  </a:cubicBezTo>
                  <a:cubicBezTo>
                    <a:pt x="42" y="456"/>
                    <a:pt x="43" y="457"/>
                    <a:pt x="44" y="459"/>
                  </a:cubicBezTo>
                  <a:cubicBezTo>
                    <a:pt x="45" y="460"/>
                    <a:pt x="45" y="461"/>
                    <a:pt x="46" y="462"/>
                  </a:cubicBezTo>
                  <a:cubicBezTo>
                    <a:pt x="46" y="462"/>
                    <a:pt x="46" y="462"/>
                    <a:pt x="46" y="462"/>
                  </a:cubicBezTo>
                  <a:cubicBezTo>
                    <a:pt x="47" y="462"/>
                    <a:pt x="47" y="462"/>
                    <a:pt x="47" y="462"/>
                  </a:cubicBezTo>
                  <a:cubicBezTo>
                    <a:pt x="47" y="463"/>
                    <a:pt x="48" y="465"/>
                    <a:pt x="49" y="466"/>
                  </a:cubicBezTo>
                  <a:cubicBezTo>
                    <a:pt x="50" y="467"/>
                    <a:pt x="51" y="467"/>
                    <a:pt x="51" y="468"/>
                  </a:cubicBezTo>
                  <a:cubicBezTo>
                    <a:pt x="52" y="469"/>
                    <a:pt x="52" y="469"/>
                    <a:pt x="52" y="470"/>
                  </a:cubicBezTo>
                  <a:cubicBezTo>
                    <a:pt x="52" y="470"/>
                    <a:pt x="52" y="470"/>
                    <a:pt x="52" y="470"/>
                  </a:cubicBezTo>
                  <a:cubicBezTo>
                    <a:pt x="53" y="470"/>
                    <a:pt x="53" y="470"/>
                    <a:pt x="53" y="470"/>
                  </a:cubicBezTo>
                  <a:cubicBezTo>
                    <a:pt x="53" y="471"/>
                    <a:pt x="53" y="471"/>
                    <a:pt x="53" y="471"/>
                  </a:cubicBezTo>
                  <a:cubicBezTo>
                    <a:pt x="54" y="472"/>
                    <a:pt x="55" y="473"/>
                    <a:pt x="56" y="473"/>
                  </a:cubicBezTo>
                  <a:cubicBezTo>
                    <a:pt x="56" y="474"/>
                    <a:pt x="57" y="475"/>
                    <a:pt x="58" y="476"/>
                  </a:cubicBezTo>
                  <a:cubicBezTo>
                    <a:pt x="59" y="477"/>
                    <a:pt x="59" y="477"/>
                    <a:pt x="59" y="477"/>
                  </a:cubicBezTo>
                  <a:cubicBezTo>
                    <a:pt x="59" y="477"/>
                    <a:pt x="59" y="477"/>
                    <a:pt x="59" y="477"/>
                  </a:cubicBezTo>
                  <a:cubicBezTo>
                    <a:pt x="60" y="478"/>
                    <a:pt x="60" y="478"/>
                    <a:pt x="60" y="478"/>
                  </a:cubicBezTo>
                  <a:cubicBezTo>
                    <a:pt x="60" y="478"/>
                    <a:pt x="61" y="479"/>
                    <a:pt x="62" y="479"/>
                  </a:cubicBezTo>
                  <a:cubicBezTo>
                    <a:pt x="62" y="480"/>
                    <a:pt x="63" y="481"/>
                    <a:pt x="64" y="481"/>
                  </a:cubicBezTo>
                  <a:cubicBezTo>
                    <a:pt x="64" y="482"/>
                    <a:pt x="65" y="482"/>
                    <a:pt x="65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84"/>
                    <a:pt x="67" y="484"/>
                    <a:pt x="68" y="485"/>
                  </a:cubicBezTo>
                  <a:cubicBezTo>
                    <a:pt x="69" y="486"/>
                    <a:pt x="70" y="486"/>
                    <a:pt x="71" y="487"/>
                  </a:cubicBezTo>
                  <a:cubicBezTo>
                    <a:pt x="71" y="487"/>
                    <a:pt x="72" y="488"/>
                    <a:pt x="72" y="488"/>
                  </a:cubicBezTo>
                  <a:cubicBezTo>
                    <a:pt x="73" y="488"/>
                    <a:pt x="73" y="488"/>
                    <a:pt x="73" y="48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4" y="489"/>
                    <a:pt x="75" y="490"/>
                    <a:pt x="76" y="490"/>
                  </a:cubicBezTo>
                  <a:cubicBezTo>
                    <a:pt x="77" y="491"/>
                    <a:pt x="78" y="492"/>
                    <a:pt x="80" y="493"/>
                  </a:cubicBezTo>
                  <a:cubicBezTo>
                    <a:pt x="80" y="493"/>
                    <a:pt x="80" y="493"/>
                    <a:pt x="80" y="493"/>
                  </a:cubicBezTo>
                  <a:cubicBezTo>
                    <a:pt x="80" y="493"/>
                    <a:pt x="80" y="493"/>
                    <a:pt x="80" y="493"/>
                  </a:cubicBezTo>
                  <a:cubicBezTo>
                    <a:pt x="80" y="493"/>
                    <a:pt x="80" y="493"/>
                    <a:pt x="80" y="493"/>
                  </a:cubicBezTo>
                  <a:cubicBezTo>
                    <a:pt x="81" y="493"/>
                    <a:pt x="82" y="494"/>
                    <a:pt x="83" y="495"/>
                  </a:cubicBezTo>
                  <a:cubicBezTo>
                    <a:pt x="85" y="495"/>
                    <a:pt x="86" y="496"/>
                    <a:pt x="87" y="497"/>
                  </a:cubicBezTo>
                  <a:cubicBezTo>
                    <a:pt x="88" y="497"/>
                    <a:pt x="88" y="497"/>
                    <a:pt x="88" y="497"/>
                  </a:cubicBezTo>
                  <a:cubicBezTo>
                    <a:pt x="88" y="497"/>
                    <a:pt x="88" y="497"/>
                    <a:pt x="88" y="497"/>
                  </a:cubicBezTo>
                  <a:cubicBezTo>
                    <a:pt x="89" y="498"/>
                    <a:pt x="90" y="498"/>
                    <a:pt x="91" y="498"/>
                  </a:cubicBezTo>
                  <a:cubicBezTo>
                    <a:pt x="92" y="499"/>
                    <a:pt x="93" y="499"/>
                    <a:pt x="93" y="499"/>
                  </a:cubicBezTo>
                  <a:cubicBezTo>
                    <a:pt x="94" y="500"/>
                    <a:pt x="95" y="500"/>
                    <a:pt x="96" y="500"/>
                  </a:cubicBezTo>
                  <a:cubicBezTo>
                    <a:pt x="97" y="501"/>
                    <a:pt x="98" y="501"/>
                    <a:pt x="99" y="501"/>
                  </a:cubicBezTo>
                  <a:cubicBezTo>
                    <a:pt x="100" y="502"/>
                    <a:pt x="100" y="502"/>
                    <a:pt x="101" y="502"/>
                  </a:cubicBezTo>
                  <a:cubicBezTo>
                    <a:pt x="102" y="502"/>
                    <a:pt x="102" y="502"/>
                    <a:pt x="103" y="503"/>
                  </a:cubicBezTo>
                  <a:cubicBezTo>
                    <a:pt x="105" y="503"/>
                    <a:pt x="107" y="504"/>
                    <a:pt x="109" y="504"/>
                  </a:cubicBezTo>
                  <a:cubicBezTo>
                    <a:pt x="110" y="505"/>
                    <a:pt x="111" y="505"/>
                    <a:pt x="112" y="505"/>
                  </a:cubicBezTo>
                  <a:cubicBezTo>
                    <a:pt x="112" y="505"/>
                    <a:pt x="113" y="505"/>
                    <a:pt x="113" y="505"/>
                  </a:cubicBezTo>
                  <a:cubicBezTo>
                    <a:pt x="114" y="506"/>
                    <a:pt x="114" y="506"/>
                    <a:pt x="115" y="506"/>
                  </a:cubicBezTo>
                  <a:cubicBezTo>
                    <a:pt x="116" y="506"/>
                    <a:pt x="118" y="507"/>
                    <a:pt x="120" y="507"/>
                  </a:cubicBezTo>
                  <a:cubicBezTo>
                    <a:pt x="121" y="507"/>
                    <a:pt x="122" y="507"/>
                    <a:pt x="123" y="507"/>
                  </a:cubicBezTo>
                  <a:cubicBezTo>
                    <a:pt x="124" y="508"/>
                    <a:pt x="124" y="508"/>
                    <a:pt x="124" y="508"/>
                  </a:cubicBezTo>
                  <a:cubicBezTo>
                    <a:pt x="127" y="508"/>
                    <a:pt x="131" y="509"/>
                    <a:pt x="135" y="509"/>
                  </a:cubicBezTo>
                  <a:cubicBezTo>
                    <a:pt x="135" y="509"/>
                    <a:pt x="136" y="509"/>
                    <a:pt x="137" y="509"/>
                  </a:cubicBezTo>
                  <a:cubicBezTo>
                    <a:pt x="138" y="509"/>
                    <a:pt x="138" y="509"/>
                    <a:pt x="139" y="509"/>
                  </a:cubicBezTo>
                  <a:cubicBezTo>
                    <a:pt x="140" y="509"/>
                    <a:pt x="141" y="509"/>
                    <a:pt x="141" y="509"/>
                  </a:cubicBezTo>
                  <a:cubicBezTo>
                    <a:pt x="142" y="509"/>
                    <a:pt x="143" y="510"/>
                    <a:pt x="144" y="510"/>
                  </a:cubicBezTo>
                  <a:cubicBezTo>
                    <a:pt x="148" y="510"/>
                    <a:pt x="152" y="510"/>
                    <a:pt x="155" y="509"/>
                  </a:cubicBezTo>
                  <a:cubicBezTo>
                    <a:pt x="159" y="509"/>
                    <a:pt x="163" y="509"/>
                    <a:pt x="166" y="508"/>
                  </a:cubicBezTo>
                  <a:cubicBezTo>
                    <a:pt x="170" y="507"/>
                    <a:pt x="173" y="506"/>
                    <a:pt x="176" y="505"/>
                  </a:cubicBezTo>
                  <a:cubicBezTo>
                    <a:pt x="180" y="504"/>
                    <a:pt x="183" y="503"/>
                    <a:pt x="185" y="502"/>
                  </a:cubicBezTo>
                  <a:cubicBezTo>
                    <a:pt x="344" y="423"/>
                    <a:pt x="344" y="423"/>
                    <a:pt x="344" y="423"/>
                  </a:cubicBezTo>
                  <a:cubicBezTo>
                    <a:pt x="341" y="425"/>
                    <a:pt x="338" y="426"/>
                    <a:pt x="334" y="427"/>
                  </a:cubicBezTo>
                  <a:cubicBezTo>
                    <a:pt x="331" y="428"/>
                    <a:pt x="328" y="429"/>
                    <a:pt x="324" y="430"/>
                  </a:cubicBezTo>
                  <a:cubicBezTo>
                    <a:pt x="320" y="430"/>
                    <a:pt x="317" y="431"/>
                    <a:pt x="313" y="431"/>
                  </a:cubicBezTo>
                  <a:cubicBezTo>
                    <a:pt x="309" y="431"/>
                    <a:pt x="305" y="431"/>
                    <a:pt x="300" y="431"/>
                  </a:cubicBezTo>
                  <a:cubicBezTo>
                    <a:pt x="300" y="431"/>
                    <a:pt x="299" y="431"/>
                    <a:pt x="298" y="431"/>
                  </a:cubicBezTo>
                  <a:cubicBezTo>
                    <a:pt x="297" y="431"/>
                    <a:pt x="297" y="431"/>
                    <a:pt x="296" y="431"/>
                  </a:cubicBezTo>
                  <a:cubicBezTo>
                    <a:pt x="295" y="431"/>
                    <a:pt x="294" y="431"/>
                    <a:pt x="294" y="431"/>
                  </a:cubicBezTo>
                  <a:cubicBezTo>
                    <a:pt x="293" y="431"/>
                    <a:pt x="292" y="431"/>
                    <a:pt x="291" y="431"/>
                  </a:cubicBezTo>
                  <a:cubicBezTo>
                    <a:pt x="287" y="430"/>
                    <a:pt x="283" y="430"/>
                    <a:pt x="280" y="429"/>
                  </a:cubicBezTo>
                  <a:cubicBezTo>
                    <a:pt x="278" y="429"/>
                    <a:pt x="277" y="429"/>
                    <a:pt x="276" y="428"/>
                  </a:cubicBezTo>
                  <a:cubicBezTo>
                    <a:pt x="273" y="428"/>
                    <a:pt x="271" y="427"/>
                    <a:pt x="268" y="427"/>
                  </a:cubicBezTo>
                  <a:cubicBezTo>
                    <a:pt x="267" y="426"/>
                    <a:pt x="266" y="426"/>
                    <a:pt x="264" y="426"/>
                  </a:cubicBezTo>
                  <a:cubicBezTo>
                    <a:pt x="262" y="425"/>
                    <a:pt x="260" y="424"/>
                    <a:pt x="258" y="424"/>
                  </a:cubicBezTo>
                  <a:cubicBezTo>
                    <a:pt x="257" y="423"/>
                    <a:pt x="255" y="423"/>
                    <a:pt x="254" y="422"/>
                  </a:cubicBezTo>
                  <a:cubicBezTo>
                    <a:pt x="252" y="422"/>
                    <a:pt x="250" y="421"/>
                    <a:pt x="248" y="420"/>
                  </a:cubicBezTo>
                  <a:cubicBezTo>
                    <a:pt x="246" y="419"/>
                    <a:pt x="244" y="419"/>
                    <a:pt x="243" y="418"/>
                  </a:cubicBezTo>
                  <a:cubicBezTo>
                    <a:pt x="242" y="417"/>
                    <a:pt x="242" y="417"/>
                    <a:pt x="242" y="417"/>
                  </a:cubicBezTo>
                  <a:cubicBezTo>
                    <a:pt x="239" y="416"/>
                    <a:pt x="237" y="415"/>
                    <a:pt x="234" y="413"/>
                  </a:cubicBezTo>
                  <a:cubicBezTo>
                    <a:pt x="234" y="413"/>
                    <a:pt x="234" y="413"/>
                    <a:pt x="234" y="413"/>
                  </a:cubicBezTo>
                  <a:cubicBezTo>
                    <a:pt x="231" y="412"/>
                    <a:pt x="229" y="410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3" y="406"/>
                    <a:pt x="221" y="404"/>
                    <a:pt x="219" y="402"/>
                  </a:cubicBezTo>
                  <a:cubicBezTo>
                    <a:pt x="216" y="401"/>
                    <a:pt x="214" y="398"/>
                    <a:pt x="212" y="396"/>
                  </a:cubicBezTo>
                  <a:cubicBezTo>
                    <a:pt x="212" y="396"/>
                    <a:pt x="212" y="396"/>
                    <a:pt x="212" y="396"/>
                  </a:cubicBezTo>
                  <a:cubicBezTo>
                    <a:pt x="210" y="394"/>
                    <a:pt x="207" y="391"/>
                    <a:pt x="205" y="389"/>
                  </a:cubicBezTo>
                  <a:cubicBezTo>
                    <a:pt x="205" y="388"/>
                    <a:pt x="205" y="388"/>
                    <a:pt x="205" y="388"/>
                  </a:cubicBezTo>
                  <a:cubicBezTo>
                    <a:pt x="203" y="387"/>
                    <a:pt x="202" y="385"/>
                    <a:pt x="200" y="383"/>
                  </a:cubicBezTo>
                  <a:cubicBezTo>
                    <a:pt x="307" y="325"/>
                    <a:pt x="307" y="325"/>
                    <a:pt x="307" y="325"/>
                  </a:cubicBezTo>
                  <a:cubicBezTo>
                    <a:pt x="308" y="325"/>
                    <a:pt x="308" y="325"/>
                    <a:pt x="308" y="325"/>
                  </a:cubicBezTo>
                  <a:cubicBezTo>
                    <a:pt x="309" y="324"/>
                    <a:pt x="309" y="324"/>
                    <a:pt x="309" y="324"/>
                  </a:cubicBezTo>
                  <a:cubicBezTo>
                    <a:pt x="310" y="324"/>
                    <a:pt x="310" y="324"/>
                    <a:pt x="310" y="324"/>
                  </a:cubicBezTo>
                  <a:cubicBezTo>
                    <a:pt x="311" y="323"/>
                    <a:pt x="311" y="323"/>
                    <a:pt x="311" y="323"/>
                  </a:cubicBezTo>
                  <a:cubicBezTo>
                    <a:pt x="311" y="323"/>
                    <a:pt x="311" y="323"/>
                    <a:pt x="311" y="323"/>
                  </a:cubicBezTo>
                  <a:cubicBezTo>
                    <a:pt x="311" y="323"/>
                    <a:pt x="311" y="323"/>
                    <a:pt x="311" y="323"/>
                  </a:cubicBezTo>
                  <a:cubicBezTo>
                    <a:pt x="311" y="323"/>
                    <a:pt x="311" y="323"/>
                    <a:pt x="311" y="323"/>
                  </a:cubicBezTo>
                  <a:cubicBezTo>
                    <a:pt x="312" y="322"/>
                    <a:pt x="312" y="322"/>
                    <a:pt x="312" y="322"/>
                  </a:cubicBezTo>
                  <a:cubicBezTo>
                    <a:pt x="313" y="321"/>
                    <a:pt x="313" y="321"/>
                    <a:pt x="313" y="321"/>
                  </a:cubicBezTo>
                  <a:cubicBezTo>
                    <a:pt x="314" y="320"/>
                    <a:pt x="314" y="320"/>
                    <a:pt x="314" y="320"/>
                  </a:cubicBezTo>
                  <a:cubicBezTo>
                    <a:pt x="315" y="320"/>
                    <a:pt x="315" y="320"/>
                    <a:pt x="315" y="320"/>
                  </a:cubicBezTo>
                  <a:cubicBezTo>
                    <a:pt x="315" y="320"/>
                    <a:pt x="315" y="320"/>
                    <a:pt x="315" y="320"/>
                  </a:cubicBezTo>
                  <a:cubicBezTo>
                    <a:pt x="315" y="320"/>
                    <a:pt x="315" y="320"/>
                    <a:pt x="315" y="320"/>
                  </a:cubicBezTo>
                  <a:cubicBezTo>
                    <a:pt x="315" y="320"/>
                    <a:pt x="315" y="320"/>
                    <a:pt x="315" y="320"/>
                  </a:cubicBezTo>
                  <a:cubicBezTo>
                    <a:pt x="316" y="319"/>
                    <a:pt x="316" y="319"/>
                    <a:pt x="316" y="319"/>
                  </a:cubicBezTo>
                  <a:cubicBezTo>
                    <a:pt x="317" y="318"/>
                    <a:pt x="317" y="318"/>
                    <a:pt x="317" y="318"/>
                  </a:cubicBezTo>
                  <a:cubicBezTo>
                    <a:pt x="318" y="317"/>
                    <a:pt x="318" y="317"/>
                    <a:pt x="318" y="317"/>
                  </a:cubicBezTo>
                  <a:cubicBezTo>
                    <a:pt x="318" y="316"/>
                    <a:pt x="318" y="316"/>
                    <a:pt x="318" y="316"/>
                  </a:cubicBezTo>
                  <a:cubicBezTo>
                    <a:pt x="318" y="316"/>
                    <a:pt x="318" y="316"/>
                    <a:pt x="318" y="316"/>
                  </a:cubicBezTo>
                  <a:cubicBezTo>
                    <a:pt x="318" y="316"/>
                    <a:pt x="318" y="316"/>
                    <a:pt x="318" y="316"/>
                  </a:cubicBezTo>
                  <a:cubicBezTo>
                    <a:pt x="318" y="316"/>
                    <a:pt x="318" y="316"/>
                    <a:pt x="318" y="316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20" y="314"/>
                    <a:pt x="320" y="314"/>
                    <a:pt x="320" y="314"/>
                  </a:cubicBezTo>
                  <a:cubicBezTo>
                    <a:pt x="321" y="313"/>
                    <a:pt x="321" y="313"/>
                    <a:pt x="321" y="313"/>
                  </a:cubicBezTo>
                  <a:cubicBezTo>
                    <a:pt x="321" y="312"/>
                    <a:pt x="321" y="312"/>
                    <a:pt x="321" y="311"/>
                  </a:cubicBezTo>
                  <a:cubicBezTo>
                    <a:pt x="321" y="311"/>
                    <a:pt x="321" y="311"/>
                    <a:pt x="321" y="311"/>
                  </a:cubicBezTo>
                  <a:cubicBezTo>
                    <a:pt x="322" y="311"/>
                    <a:pt x="322" y="311"/>
                    <a:pt x="322" y="311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4" y="307"/>
                    <a:pt x="325" y="304"/>
                    <a:pt x="327" y="300"/>
                  </a:cubicBezTo>
                  <a:cubicBezTo>
                    <a:pt x="328" y="296"/>
                    <a:pt x="330" y="291"/>
                    <a:pt x="331" y="286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ṣḻiḋê"/>
            <p:cNvSpPr/>
            <p:nvPr/>
          </p:nvSpPr>
          <p:spPr bwMode="auto">
            <a:xfrm>
              <a:off x="5610226" y="1538288"/>
              <a:ext cx="276225" cy="254000"/>
            </a:xfrm>
            <a:custGeom>
              <a:avLst/>
              <a:gdLst>
                <a:gd name="T0" fmla="*/ 109 w 174"/>
                <a:gd name="T1" fmla="*/ 0 h 160"/>
                <a:gd name="T2" fmla="*/ 0 w 174"/>
                <a:gd name="T3" fmla="*/ 57 h 160"/>
                <a:gd name="T4" fmla="*/ 20 w 174"/>
                <a:gd name="T5" fmla="*/ 116 h 160"/>
                <a:gd name="T6" fmla="*/ 162 w 174"/>
                <a:gd name="T7" fmla="*/ 160 h 160"/>
                <a:gd name="T8" fmla="*/ 174 w 174"/>
                <a:gd name="T9" fmla="*/ 113 h 160"/>
                <a:gd name="T10" fmla="*/ 145 w 174"/>
                <a:gd name="T11" fmla="*/ 67 h 160"/>
                <a:gd name="T12" fmla="*/ 109 w 174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160">
                  <a:moveTo>
                    <a:pt x="109" y="0"/>
                  </a:moveTo>
                  <a:lnTo>
                    <a:pt x="0" y="57"/>
                  </a:lnTo>
                  <a:lnTo>
                    <a:pt x="20" y="116"/>
                  </a:lnTo>
                  <a:lnTo>
                    <a:pt x="162" y="160"/>
                  </a:lnTo>
                  <a:lnTo>
                    <a:pt x="174" y="113"/>
                  </a:lnTo>
                  <a:lnTo>
                    <a:pt x="145" y="6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ŝ1íḍè"/>
            <p:cNvSpPr/>
            <p:nvPr/>
          </p:nvSpPr>
          <p:spPr bwMode="auto">
            <a:xfrm>
              <a:off x="5610226" y="1538288"/>
              <a:ext cx="276225" cy="254000"/>
            </a:xfrm>
            <a:custGeom>
              <a:avLst/>
              <a:gdLst>
                <a:gd name="T0" fmla="*/ 109 w 174"/>
                <a:gd name="T1" fmla="*/ 0 h 160"/>
                <a:gd name="T2" fmla="*/ 0 w 174"/>
                <a:gd name="T3" fmla="*/ 57 h 160"/>
                <a:gd name="T4" fmla="*/ 20 w 174"/>
                <a:gd name="T5" fmla="*/ 116 h 160"/>
                <a:gd name="T6" fmla="*/ 162 w 174"/>
                <a:gd name="T7" fmla="*/ 160 h 160"/>
                <a:gd name="T8" fmla="*/ 174 w 174"/>
                <a:gd name="T9" fmla="*/ 113 h 160"/>
                <a:gd name="T10" fmla="*/ 145 w 174"/>
                <a:gd name="T11" fmla="*/ 67 h 160"/>
                <a:gd name="T12" fmla="*/ 109 w 174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160">
                  <a:moveTo>
                    <a:pt x="109" y="0"/>
                  </a:moveTo>
                  <a:lnTo>
                    <a:pt x="0" y="57"/>
                  </a:lnTo>
                  <a:lnTo>
                    <a:pt x="20" y="116"/>
                  </a:lnTo>
                  <a:lnTo>
                    <a:pt x="162" y="160"/>
                  </a:lnTo>
                  <a:lnTo>
                    <a:pt x="174" y="113"/>
                  </a:lnTo>
                  <a:lnTo>
                    <a:pt x="145" y="67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$1ïḋé"/>
            <p:cNvSpPr/>
            <p:nvPr/>
          </p:nvSpPr>
          <p:spPr bwMode="auto">
            <a:xfrm>
              <a:off x="5735638" y="1095376"/>
              <a:ext cx="409575" cy="696913"/>
            </a:xfrm>
            <a:custGeom>
              <a:avLst/>
              <a:gdLst>
                <a:gd name="T0" fmla="*/ 257 w 261"/>
                <a:gd name="T1" fmla="*/ 333 h 446"/>
                <a:gd name="T2" fmla="*/ 246 w 261"/>
                <a:gd name="T3" fmla="*/ 372 h 446"/>
                <a:gd name="T4" fmla="*/ 231 w 261"/>
                <a:gd name="T5" fmla="*/ 403 h 446"/>
                <a:gd name="T6" fmla="*/ 212 w 261"/>
                <a:gd name="T7" fmla="*/ 426 h 446"/>
                <a:gd name="T8" fmla="*/ 191 w 261"/>
                <a:gd name="T9" fmla="*/ 440 h 446"/>
                <a:gd name="T10" fmla="*/ 166 w 261"/>
                <a:gd name="T11" fmla="*/ 446 h 446"/>
                <a:gd name="T12" fmla="*/ 149 w 261"/>
                <a:gd name="T13" fmla="*/ 446 h 446"/>
                <a:gd name="T14" fmla="*/ 145 w 261"/>
                <a:gd name="T15" fmla="*/ 446 h 446"/>
                <a:gd name="T16" fmla="*/ 121 w 261"/>
                <a:gd name="T17" fmla="*/ 442 h 446"/>
                <a:gd name="T18" fmla="*/ 85 w 261"/>
                <a:gd name="T19" fmla="*/ 428 h 446"/>
                <a:gd name="T20" fmla="*/ 56 w 261"/>
                <a:gd name="T21" fmla="*/ 404 h 446"/>
                <a:gd name="T22" fmla="*/ 43 w 261"/>
                <a:gd name="T23" fmla="*/ 386 h 446"/>
                <a:gd name="T24" fmla="*/ 21 w 261"/>
                <a:gd name="T25" fmla="*/ 339 h 446"/>
                <a:gd name="T26" fmla="*/ 12 w 261"/>
                <a:gd name="T27" fmla="*/ 310 h 446"/>
                <a:gd name="T28" fmla="*/ 1 w 261"/>
                <a:gd name="T29" fmla="*/ 242 h 446"/>
                <a:gd name="T30" fmla="*/ 2 w 261"/>
                <a:gd name="T31" fmla="*/ 153 h 446"/>
                <a:gd name="T32" fmla="*/ 20 w 261"/>
                <a:gd name="T33" fmla="*/ 73 h 446"/>
                <a:gd name="T34" fmla="*/ 53 w 261"/>
                <a:gd name="T35" fmla="*/ 23 h 446"/>
                <a:gd name="T36" fmla="*/ 98 w 261"/>
                <a:gd name="T37" fmla="*/ 1 h 446"/>
                <a:gd name="T38" fmla="*/ 128 w 261"/>
                <a:gd name="T39" fmla="*/ 1 h 446"/>
                <a:gd name="T40" fmla="*/ 132 w 261"/>
                <a:gd name="T41" fmla="*/ 1 h 446"/>
                <a:gd name="T42" fmla="*/ 158 w 261"/>
                <a:gd name="T43" fmla="*/ 7 h 446"/>
                <a:gd name="T44" fmla="*/ 197 w 261"/>
                <a:gd name="T45" fmla="*/ 28 h 446"/>
                <a:gd name="T46" fmla="*/ 226 w 261"/>
                <a:gd name="T47" fmla="*/ 65 h 446"/>
                <a:gd name="T48" fmla="*/ 242 w 261"/>
                <a:gd name="T49" fmla="*/ 99 h 446"/>
                <a:gd name="T50" fmla="*/ 256 w 261"/>
                <a:gd name="T51" fmla="*/ 149 h 446"/>
                <a:gd name="T52" fmla="*/ 185 w 261"/>
                <a:gd name="T53" fmla="*/ 165 h 446"/>
                <a:gd name="T54" fmla="*/ 181 w 261"/>
                <a:gd name="T55" fmla="*/ 148 h 446"/>
                <a:gd name="T56" fmla="*/ 177 w 261"/>
                <a:gd name="T57" fmla="*/ 136 h 446"/>
                <a:gd name="T58" fmla="*/ 169 w 261"/>
                <a:gd name="T59" fmla="*/ 121 h 446"/>
                <a:gd name="T60" fmla="*/ 160 w 261"/>
                <a:gd name="T61" fmla="*/ 110 h 446"/>
                <a:gd name="T62" fmla="*/ 149 w 261"/>
                <a:gd name="T63" fmla="*/ 103 h 446"/>
                <a:gd name="T64" fmla="*/ 137 w 261"/>
                <a:gd name="T65" fmla="*/ 99 h 446"/>
                <a:gd name="T66" fmla="*/ 136 w 261"/>
                <a:gd name="T67" fmla="*/ 99 h 446"/>
                <a:gd name="T68" fmla="*/ 135 w 261"/>
                <a:gd name="T69" fmla="*/ 99 h 446"/>
                <a:gd name="T70" fmla="*/ 112 w 261"/>
                <a:gd name="T71" fmla="*/ 106 h 446"/>
                <a:gd name="T72" fmla="*/ 95 w 261"/>
                <a:gd name="T73" fmla="*/ 130 h 446"/>
                <a:gd name="T74" fmla="*/ 86 w 261"/>
                <a:gd name="T75" fmla="*/ 163 h 446"/>
                <a:gd name="T76" fmla="*/ 84 w 261"/>
                <a:gd name="T77" fmla="*/ 213 h 446"/>
                <a:gd name="T78" fmla="*/ 86 w 261"/>
                <a:gd name="T79" fmla="*/ 256 h 446"/>
                <a:gd name="T80" fmla="*/ 92 w 261"/>
                <a:gd name="T81" fmla="*/ 296 h 446"/>
                <a:gd name="T82" fmla="*/ 106 w 261"/>
                <a:gd name="T83" fmla="*/ 326 h 446"/>
                <a:gd name="T84" fmla="*/ 115 w 261"/>
                <a:gd name="T85" fmla="*/ 335 h 446"/>
                <a:gd name="T86" fmla="*/ 137 w 261"/>
                <a:gd name="T87" fmla="*/ 344 h 446"/>
                <a:gd name="T88" fmla="*/ 138 w 261"/>
                <a:gd name="T89" fmla="*/ 344 h 446"/>
                <a:gd name="T90" fmla="*/ 140 w 261"/>
                <a:gd name="T91" fmla="*/ 344 h 446"/>
                <a:gd name="T92" fmla="*/ 159 w 261"/>
                <a:gd name="T93" fmla="*/ 340 h 446"/>
                <a:gd name="T94" fmla="*/ 172 w 261"/>
                <a:gd name="T95" fmla="*/ 326 h 446"/>
                <a:gd name="T96" fmla="*/ 182 w 261"/>
                <a:gd name="T97" fmla="*/ 301 h 446"/>
                <a:gd name="T98" fmla="*/ 189 w 261"/>
                <a:gd name="T99" fmla="*/ 26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1" h="446">
                  <a:moveTo>
                    <a:pt x="261" y="310"/>
                  </a:moveTo>
                  <a:cubicBezTo>
                    <a:pt x="260" y="318"/>
                    <a:pt x="258" y="325"/>
                    <a:pt x="257" y="333"/>
                  </a:cubicBezTo>
                  <a:cubicBezTo>
                    <a:pt x="256" y="340"/>
                    <a:pt x="254" y="347"/>
                    <a:pt x="252" y="353"/>
                  </a:cubicBezTo>
                  <a:cubicBezTo>
                    <a:pt x="250" y="360"/>
                    <a:pt x="248" y="366"/>
                    <a:pt x="246" y="372"/>
                  </a:cubicBezTo>
                  <a:cubicBezTo>
                    <a:pt x="244" y="378"/>
                    <a:pt x="242" y="384"/>
                    <a:pt x="239" y="389"/>
                  </a:cubicBezTo>
                  <a:cubicBezTo>
                    <a:pt x="237" y="394"/>
                    <a:pt x="234" y="399"/>
                    <a:pt x="231" y="403"/>
                  </a:cubicBezTo>
                  <a:cubicBezTo>
                    <a:pt x="228" y="408"/>
                    <a:pt x="225" y="412"/>
                    <a:pt x="222" y="416"/>
                  </a:cubicBezTo>
                  <a:cubicBezTo>
                    <a:pt x="219" y="420"/>
                    <a:pt x="216" y="423"/>
                    <a:pt x="212" y="426"/>
                  </a:cubicBezTo>
                  <a:cubicBezTo>
                    <a:pt x="209" y="430"/>
                    <a:pt x="205" y="432"/>
                    <a:pt x="201" y="435"/>
                  </a:cubicBezTo>
                  <a:cubicBezTo>
                    <a:pt x="198" y="437"/>
                    <a:pt x="194" y="439"/>
                    <a:pt x="191" y="440"/>
                  </a:cubicBezTo>
                  <a:cubicBezTo>
                    <a:pt x="187" y="442"/>
                    <a:pt x="183" y="443"/>
                    <a:pt x="179" y="444"/>
                  </a:cubicBezTo>
                  <a:cubicBezTo>
                    <a:pt x="175" y="445"/>
                    <a:pt x="170" y="446"/>
                    <a:pt x="166" y="446"/>
                  </a:cubicBezTo>
                  <a:cubicBezTo>
                    <a:pt x="161" y="446"/>
                    <a:pt x="156" y="446"/>
                    <a:pt x="151" y="446"/>
                  </a:cubicBezTo>
                  <a:cubicBezTo>
                    <a:pt x="151" y="446"/>
                    <a:pt x="150" y="446"/>
                    <a:pt x="149" y="446"/>
                  </a:cubicBezTo>
                  <a:cubicBezTo>
                    <a:pt x="148" y="446"/>
                    <a:pt x="148" y="446"/>
                    <a:pt x="147" y="446"/>
                  </a:cubicBezTo>
                  <a:cubicBezTo>
                    <a:pt x="146" y="446"/>
                    <a:pt x="145" y="446"/>
                    <a:pt x="145" y="446"/>
                  </a:cubicBezTo>
                  <a:cubicBezTo>
                    <a:pt x="144" y="446"/>
                    <a:pt x="143" y="446"/>
                    <a:pt x="142" y="446"/>
                  </a:cubicBezTo>
                  <a:cubicBezTo>
                    <a:pt x="135" y="445"/>
                    <a:pt x="128" y="444"/>
                    <a:pt x="121" y="442"/>
                  </a:cubicBezTo>
                  <a:cubicBezTo>
                    <a:pt x="114" y="441"/>
                    <a:pt x="108" y="439"/>
                    <a:pt x="102" y="436"/>
                  </a:cubicBezTo>
                  <a:cubicBezTo>
                    <a:pt x="96" y="434"/>
                    <a:pt x="90" y="431"/>
                    <a:pt x="85" y="428"/>
                  </a:cubicBezTo>
                  <a:cubicBezTo>
                    <a:pt x="80" y="425"/>
                    <a:pt x="75" y="421"/>
                    <a:pt x="70" y="417"/>
                  </a:cubicBezTo>
                  <a:cubicBezTo>
                    <a:pt x="65" y="414"/>
                    <a:pt x="61" y="409"/>
                    <a:pt x="56" y="404"/>
                  </a:cubicBezTo>
                  <a:cubicBezTo>
                    <a:pt x="53" y="400"/>
                    <a:pt x="50" y="396"/>
                    <a:pt x="47" y="391"/>
                  </a:cubicBezTo>
                  <a:cubicBezTo>
                    <a:pt x="46" y="390"/>
                    <a:pt x="44" y="388"/>
                    <a:pt x="43" y="386"/>
                  </a:cubicBezTo>
                  <a:cubicBezTo>
                    <a:pt x="39" y="379"/>
                    <a:pt x="35" y="372"/>
                    <a:pt x="32" y="364"/>
                  </a:cubicBezTo>
                  <a:cubicBezTo>
                    <a:pt x="28" y="357"/>
                    <a:pt x="24" y="348"/>
                    <a:pt x="21" y="339"/>
                  </a:cubicBezTo>
                  <a:cubicBezTo>
                    <a:pt x="19" y="334"/>
                    <a:pt x="17" y="328"/>
                    <a:pt x="15" y="322"/>
                  </a:cubicBezTo>
                  <a:cubicBezTo>
                    <a:pt x="14" y="318"/>
                    <a:pt x="13" y="314"/>
                    <a:pt x="12" y="310"/>
                  </a:cubicBezTo>
                  <a:cubicBezTo>
                    <a:pt x="9" y="300"/>
                    <a:pt x="7" y="289"/>
                    <a:pt x="5" y="278"/>
                  </a:cubicBezTo>
                  <a:cubicBezTo>
                    <a:pt x="3" y="266"/>
                    <a:pt x="2" y="254"/>
                    <a:pt x="1" y="242"/>
                  </a:cubicBezTo>
                  <a:cubicBezTo>
                    <a:pt x="0" y="230"/>
                    <a:pt x="0" y="217"/>
                    <a:pt x="0" y="203"/>
                  </a:cubicBezTo>
                  <a:cubicBezTo>
                    <a:pt x="0" y="185"/>
                    <a:pt x="0" y="169"/>
                    <a:pt x="2" y="153"/>
                  </a:cubicBezTo>
                  <a:cubicBezTo>
                    <a:pt x="3" y="137"/>
                    <a:pt x="6" y="123"/>
                    <a:pt x="9" y="110"/>
                  </a:cubicBezTo>
                  <a:cubicBezTo>
                    <a:pt x="11" y="96"/>
                    <a:pt x="15" y="84"/>
                    <a:pt x="20" y="73"/>
                  </a:cubicBezTo>
                  <a:cubicBezTo>
                    <a:pt x="24" y="62"/>
                    <a:pt x="29" y="53"/>
                    <a:pt x="35" y="44"/>
                  </a:cubicBezTo>
                  <a:cubicBezTo>
                    <a:pt x="41" y="36"/>
                    <a:pt x="47" y="29"/>
                    <a:pt x="53" y="23"/>
                  </a:cubicBezTo>
                  <a:cubicBezTo>
                    <a:pt x="60" y="17"/>
                    <a:pt x="67" y="13"/>
                    <a:pt x="74" y="9"/>
                  </a:cubicBezTo>
                  <a:cubicBezTo>
                    <a:pt x="82" y="5"/>
                    <a:pt x="90" y="3"/>
                    <a:pt x="98" y="1"/>
                  </a:cubicBezTo>
                  <a:cubicBezTo>
                    <a:pt x="107" y="0"/>
                    <a:pt x="116" y="0"/>
                    <a:pt x="126" y="1"/>
                  </a:cubicBezTo>
                  <a:cubicBezTo>
                    <a:pt x="126" y="1"/>
                    <a:pt x="127" y="1"/>
                    <a:pt x="128" y="1"/>
                  </a:cubicBezTo>
                  <a:cubicBezTo>
                    <a:pt x="129" y="1"/>
                    <a:pt x="129" y="1"/>
                    <a:pt x="130" y="1"/>
                  </a:cubicBezTo>
                  <a:cubicBezTo>
                    <a:pt x="131" y="1"/>
                    <a:pt x="131" y="1"/>
                    <a:pt x="132" y="1"/>
                  </a:cubicBezTo>
                  <a:cubicBezTo>
                    <a:pt x="133" y="1"/>
                    <a:pt x="134" y="1"/>
                    <a:pt x="134" y="1"/>
                  </a:cubicBezTo>
                  <a:cubicBezTo>
                    <a:pt x="143" y="3"/>
                    <a:pt x="151" y="4"/>
                    <a:pt x="158" y="7"/>
                  </a:cubicBezTo>
                  <a:cubicBezTo>
                    <a:pt x="165" y="9"/>
                    <a:pt x="172" y="12"/>
                    <a:pt x="179" y="16"/>
                  </a:cubicBezTo>
                  <a:cubicBezTo>
                    <a:pt x="185" y="19"/>
                    <a:pt x="192" y="24"/>
                    <a:pt x="197" y="28"/>
                  </a:cubicBezTo>
                  <a:cubicBezTo>
                    <a:pt x="203" y="33"/>
                    <a:pt x="208" y="39"/>
                    <a:pt x="213" y="45"/>
                  </a:cubicBezTo>
                  <a:cubicBezTo>
                    <a:pt x="218" y="51"/>
                    <a:pt x="222" y="57"/>
                    <a:pt x="226" y="65"/>
                  </a:cubicBezTo>
                  <a:cubicBezTo>
                    <a:pt x="230" y="72"/>
                    <a:pt x="234" y="80"/>
                    <a:pt x="238" y="88"/>
                  </a:cubicBezTo>
                  <a:cubicBezTo>
                    <a:pt x="239" y="92"/>
                    <a:pt x="241" y="95"/>
                    <a:pt x="242" y="99"/>
                  </a:cubicBezTo>
                  <a:cubicBezTo>
                    <a:pt x="244" y="105"/>
                    <a:pt x="246" y="111"/>
                    <a:pt x="248" y="117"/>
                  </a:cubicBezTo>
                  <a:cubicBezTo>
                    <a:pt x="251" y="127"/>
                    <a:pt x="253" y="137"/>
                    <a:pt x="256" y="149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185" y="165"/>
                    <a:pt x="185" y="165"/>
                    <a:pt x="185" y="165"/>
                  </a:cubicBezTo>
                  <a:cubicBezTo>
                    <a:pt x="184" y="162"/>
                    <a:pt x="183" y="159"/>
                    <a:pt x="183" y="156"/>
                  </a:cubicBezTo>
                  <a:cubicBezTo>
                    <a:pt x="182" y="153"/>
                    <a:pt x="181" y="150"/>
                    <a:pt x="181" y="148"/>
                  </a:cubicBezTo>
                  <a:cubicBezTo>
                    <a:pt x="180" y="145"/>
                    <a:pt x="179" y="143"/>
                    <a:pt x="179" y="141"/>
                  </a:cubicBezTo>
                  <a:cubicBezTo>
                    <a:pt x="178" y="139"/>
                    <a:pt x="177" y="137"/>
                    <a:pt x="177" y="136"/>
                  </a:cubicBezTo>
                  <a:cubicBezTo>
                    <a:pt x="175" y="133"/>
                    <a:pt x="174" y="131"/>
                    <a:pt x="173" y="128"/>
                  </a:cubicBezTo>
                  <a:cubicBezTo>
                    <a:pt x="172" y="126"/>
                    <a:pt x="170" y="124"/>
                    <a:pt x="169" y="121"/>
                  </a:cubicBezTo>
                  <a:cubicBezTo>
                    <a:pt x="167" y="119"/>
                    <a:pt x="166" y="117"/>
                    <a:pt x="164" y="116"/>
                  </a:cubicBezTo>
                  <a:cubicBezTo>
                    <a:pt x="163" y="114"/>
                    <a:pt x="161" y="112"/>
                    <a:pt x="160" y="110"/>
                  </a:cubicBezTo>
                  <a:cubicBezTo>
                    <a:pt x="158" y="109"/>
                    <a:pt x="156" y="107"/>
                    <a:pt x="154" y="106"/>
                  </a:cubicBezTo>
                  <a:cubicBezTo>
                    <a:pt x="153" y="105"/>
                    <a:pt x="151" y="104"/>
                    <a:pt x="149" y="103"/>
                  </a:cubicBezTo>
                  <a:cubicBezTo>
                    <a:pt x="147" y="102"/>
                    <a:pt x="145" y="101"/>
                    <a:pt x="143" y="101"/>
                  </a:cubicBezTo>
                  <a:cubicBezTo>
                    <a:pt x="141" y="100"/>
                    <a:pt x="139" y="100"/>
                    <a:pt x="137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36" y="99"/>
                    <a:pt x="136" y="99"/>
                    <a:pt x="136" y="99"/>
                  </a:cubicBezTo>
                  <a:cubicBezTo>
                    <a:pt x="135" y="99"/>
                    <a:pt x="135" y="99"/>
                    <a:pt x="135" y="99"/>
                  </a:cubicBezTo>
                  <a:cubicBezTo>
                    <a:pt x="135" y="99"/>
                    <a:pt x="135" y="99"/>
                    <a:pt x="135" y="99"/>
                  </a:cubicBezTo>
                  <a:cubicBezTo>
                    <a:pt x="130" y="99"/>
                    <a:pt x="126" y="99"/>
                    <a:pt x="122" y="100"/>
                  </a:cubicBezTo>
                  <a:cubicBezTo>
                    <a:pt x="119" y="101"/>
                    <a:pt x="115" y="103"/>
                    <a:pt x="112" y="106"/>
                  </a:cubicBezTo>
                  <a:cubicBezTo>
                    <a:pt x="108" y="108"/>
                    <a:pt x="105" y="112"/>
                    <a:pt x="102" y="116"/>
                  </a:cubicBezTo>
                  <a:cubicBezTo>
                    <a:pt x="100" y="120"/>
                    <a:pt x="97" y="124"/>
                    <a:pt x="95" y="130"/>
                  </a:cubicBezTo>
                  <a:cubicBezTo>
                    <a:pt x="93" y="134"/>
                    <a:pt x="91" y="139"/>
                    <a:pt x="90" y="144"/>
                  </a:cubicBezTo>
                  <a:cubicBezTo>
                    <a:pt x="88" y="150"/>
                    <a:pt x="87" y="156"/>
                    <a:pt x="86" y="163"/>
                  </a:cubicBezTo>
                  <a:cubicBezTo>
                    <a:pt x="86" y="170"/>
                    <a:pt x="85" y="178"/>
                    <a:pt x="84" y="186"/>
                  </a:cubicBezTo>
                  <a:cubicBezTo>
                    <a:pt x="84" y="194"/>
                    <a:pt x="84" y="203"/>
                    <a:pt x="84" y="213"/>
                  </a:cubicBezTo>
                  <a:cubicBezTo>
                    <a:pt x="84" y="225"/>
                    <a:pt x="84" y="236"/>
                    <a:pt x="85" y="246"/>
                  </a:cubicBezTo>
                  <a:cubicBezTo>
                    <a:pt x="85" y="249"/>
                    <a:pt x="85" y="253"/>
                    <a:pt x="86" y="256"/>
                  </a:cubicBezTo>
                  <a:cubicBezTo>
                    <a:pt x="86" y="262"/>
                    <a:pt x="87" y="268"/>
                    <a:pt x="88" y="274"/>
                  </a:cubicBezTo>
                  <a:cubicBezTo>
                    <a:pt x="89" y="282"/>
                    <a:pt x="90" y="289"/>
                    <a:pt x="92" y="296"/>
                  </a:cubicBezTo>
                  <a:cubicBezTo>
                    <a:pt x="94" y="303"/>
                    <a:pt x="96" y="308"/>
                    <a:pt x="98" y="313"/>
                  </a:cubicBezTo>
                  <a:cubicBezTo>
                    <a:pt x="100" y="318"/>
                    <a:pt x="103" y="322"/>
                    <a:pt x="106" y="326"/>
                  </a:cubicBezTo>
                  <a:cubicBezTo>
                    <a:pt x="107" y="328"/>
                    <a:pt x="109" y="330"/>
                    <a:pt x="111" y="332"/>
                  </a:cubicBezTo>
                  <a:cubicBezTo>
                    <a:pt x="112" y="333"/>
                    <a:pt x="113" y="334"/>
                    <a:pt x="115" y="335"/>
                  </a:cubicBezTo>
                  <a:cubicBezTo>
                    <a:pt x="118" y="337"/>
                    <a:pt x="121" y="340"/>
                    <a:pt x="125" y="341"/>
                  </a:cubicBezTo>
                  <a:cubicBezTo>
                    <a:pt x="129" y="343"/>
                    <a:pt x="132" y="344"/>
                    <a:pt x="137" y="344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8" y="344"/>
                    <a:pt x="138" y="344"/>
                    <a:pt x="138" y="344"/>
                  </a:cubicBezTo>
                  <a:cubicBezTo>
                    <a:pt x="139" y="344"/>
                    <a:pt x="139" y="344"/>
                    <a:pt x="139" y="344"/>
                  </a:cubicBezTo>
                  <a:cubicBezTo>
                    <a:pt x="140" y="344"/>
                    <a:pt x="140" y="344"/>
                    <a:pt x="140" y="344"/>
                  </a:cubicBezTo>
                  <a:cubicBezTo>
                    <a:pt x="143" y="344"/>
                    <a:pt x="147" y="344"/>
                    <a:pt x="150" y="343"/>
                  </a:cubicBezTo>
                  <a:cubicBezTo>
                    <a:pt x="153" y="343"/>
                    <a:pt x="156" y="342"/>
                    <a:pt x="159" y="340"/>
                  </a:cubicBezTo>
                  <a:cubicBezTo>
                    <a:pt x="161" y="339"/>
                    <a:pt x="164" y="337"/>
                    <a:pt x="166" y="335"/>
                  </a:cubicBezTo>
                  <a:cubicBezTo>
                    <a:pt x="168" y="332"/>
                    <a:pt x="170" y="330"/>
                    <a:pt x="172" y="326"/>
                  </a:cubicBezTo>
                  <a:cubicBezTo>
                    <a:pt x="174" y="323"/>
                    <a:pt x="176" y="319"/>
                    <a:pt x="178" y="315"/>
                  </a:cubicBezTo>
                  <a:cubicBezTo>
                    <a:pt x="179" y="311"/>
                    <a:pt x="181" y="306"/>
                    <a:pt x="182" y="301"/>
                  </a:cubicBezTo>
                  <a:cubicBezTo>
                    <a:pt x="184" y="296"/>
                    <a:pt x="185" y="291"/>
                    <a:pt x="186" y="285"/>
                  </a:cubicBezTo>
                  <a:cubicBezTo>
                    <a:pt x="187" y="279"/>
                    <a:pt x="188" y="273"/>
                    <a:pt x="189" y="266"/>
                  </a:cubicBezTo>
                  <a:cubicBezTo>
                    <a:pt x="261" y="310"/>
                    <a:pt x="261" y="310"/>
                    <a:pt x="261" y="310"/>
                  </a:cubicBezTo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$ḻíḋé"/>
            <p:cNvSpPr/>
            <p:nvPr/>
          </p:nvSpPr>
          <p:spPr bwMode="auto">
            <a:xfrm>
              <a:off x="5759451" y="1495426"/>
              <a:ext cx="150813" cy="173038"/>
            </a:xfrm>
            <a:prstGeom prst="rect">
              <a:avLst/>
            </a:pr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îṣļídé"/>
            <p:cNvSpPr/>
            <p:nvPr/>
          </p:nvSpPr>
          <p:spPr bwMode="auto">
            <a:xfrm>
              <a:off x="5319713" y="1254126"/>
              <a:ext cx="350838" cy="157163"/>
            </a:xfrm>
            <a:custGeom>
              <a:avLst/>
              <a:gdLst>
                <a:gd name="T0" fmla="*/ 221 w 221"/>
                <a:gd name="T1" fmla="*/ 3 h 99"/>
                <a:gd name="T2" fmla="*/ 76 w 221"/>
                <a:gd name="T3" fmla="*/ 99 h 99"/>
                <a:gd name="T4" fmla="*/ 0 w 221"/>
                <a:gd name="T5" fmla="*/ 96 h 99"/>
                <a:gd name="T6" fmla="*/ 141 w 221"/>
                <a:gd name="T7" fmla="*/ 0 h 99"/>
                <a:gd name="T8" fmla="*/ 221 w 221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99">
                  <a:moveTo>
                    <a:pt x="221" y="3"/>
                  </a:moveTo>
                  <a:lnTo>
                    <a:pt x="76" y="99"/>
                  </a:lnTo>
                  <a:lnTo>
                    <a:pt x="0" y="96"/>
                  </a:lnTo>
                  <a:lnTo>
                    <a:pt x="141" y="0"/>
                  </a:lnTo>
                  <a:lnTo>
                    <a:pt x="221" y="3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ṧ1iďe"/>
            <p:cNvSpPr/>
            <p:nvPr/>
          </p:nvSpPr>
          <p:spPr bwMode="auto">
            <a:xfrm>
              <a:off x="5249863" y="1108076"/>
              <a:ext cx="357188" cy="282575"/>
            </a:xfrm>
            <a:custGeom>
              <a:avLst/>
              <a:gdLst>
                <a:gd name="T0" fmla="*/ 226 w 228"/>
                <a:gd name="T1" fmla="*/ 59 h 181"/>
                <a:gd name="T2" fmla="*/ 224 w 228"/>
                <a:gd name="T3" fmla="*/ 49 h 181"/>
                <a:gd name="T4" fmla="*/ 221 w 228"/>
                <a:gd name="T5" fmla="*/ 39 h 181"/>
                <a:gd name="T6" fmla="*/ 218 w 228"/>
                <a:gd name="T7" fmla="*/ 31 h 181"/>
                <a:gd name="T8" fmla="*/ 216 w 228"/>
                <a:gd name="T9" fmla="*/ 27 h 181"/>
                <a:gd name="T10" fmla="*/ 214 w 228"/>
                <a:gd name="T11" fmla="*/ 23 h 181"/>
                <a:gd name="T12" fmla="*/ 213 w 228"/>
                <a:gd name="T13" fmla="*/ 22 h 181"/>
                <a:gd name="T14" fmla="*/ 212 w 228"/>
                <a:gd name="T15" fmla="*/ 20 h 181"/>
                <a:gd name="T16" fmla="*/ 212 w 228"/>
                <a:gd name="T17" fmla="*/ 19 h 181"/>
                <a:gd name="T18" fmla="*/ 211 w 228"/>
                <a:gd name="T19" fmla="*/ 18 h 181"/>
                <a:gd name="T20" fmla="*/ 209 w 228"/>
                <a:gd name="T21" fmla="*/ 16 h 181"/>
                <a:gd name="T22" fmla="*/ 208 w 228"/>
                <a:gd name="T23" fmla="*/ 14 h 181"/>
                <a:gd name="T24" fmla="*/ 206 w 228"/>
                <a:gd name="T25" fmla="*/ 13 h 181"/>
                <a:gd name="T26" fmla="*/ 204 w 228"/>
                <a:gd name="T27" fmla="*/ 11 h 181"/>
                <a:gd name="T28" fmla="*/ 202 w 228"/>
                <a:gd name="T29" fmla="*/ 9 h 181"/>
                <a:gd name="T30" fmla="*/ 200 w 228"/>
                <a:gd name="T31" fmla="*/ 8 h 181"/>
                <a:gd name="T32" fmla="*/ 197 w 228"/>
                <a:gd name="T33" fmla="*/ 6 h 181"/>
                <a:gd name="T34" fmla="*/ 194 w 228"/>
                <a:gd name="T35" fmla="*/ 5 h 181"/>
                <a:gd name="T36" fmla="*/ 188 w 228"/>
                <a:gd name="T37" fmla="*/ 2 h 181"/>
                <a:gd name="T38" fmla="*/ 180 w 228"/>
                <a:gd name="T39" fmla="*/ 1 h 181"/>
                <a:gd name="T40" fmla="*/ 179 w 228"/>
                <a:gd name="T41" fmla="*/ 1 h 181"/>
                <a:gd name="T42" fmla="*/ 177 w 228"/>
                <a:gd name="T43" fmla="*/ 0 h 181"/>
                <a:gd name="T44" fmla="*/ 167 w 228"/>
                <a:gd name="T45" fmla="*/ 1 h 181"/>
                <a:gd name="T46" fmla="*/ 158 w 228"/>
                <a:gd name="T47" fmla="*/ 5 h 181"/>
                <a:gd name="T48" fmla="*/ 4 w 228"/>
                <a:gd name="T49" fmla="*/ 118 h 181"/>
                <a:gd name="T50" fmla="*/ 13 w 228"/>
                <a:gd name="T51" fmla="*/ 115 h 181"/>
                <a:gd name="T52" fmla="*/ 19 w 228"/>
                <a:gd name="T53" fmla="*/ 115 h 181"/>
                <a:gd name="T54" fmla="*/ 20 w 228"/>
                <a:gd name="T55" fmla="*/ 115 h 181"/>
                <a:gd name="T56" fmla="*/ 24 w 228"/>
                <a:gd name="T57" fmla="*/ 116 h 181"/>
                <a:gd name="T58" fmla="*/ 31 w 228"/>
                <a:gd name="T59" fmla="*/ 118 h 181"/>
                <a:gd name="T60" fmla="*/ 36 w 228"/>
                <a:gd name="T61" fmla="*/ 120 h 181"/>
                <a:gd name="T62" fmla="*/ 39 w 228"/>
                <a:gd name="T63" fmla="*/ 121 h 181"/>
                <a:gd name="T64" fmla="*/ 41 w 228"/>
                <a:gd name="T65" fmla="*/ 123 h 181"/>
                <a:gd name="T66" fmla="*/ 43 w 228"/>
                <a:gd name="T67" fmla="*/ 124 h 181"/>
                <a:gd name="T68" fmla="*/ 45 w 228"/>
                <a:gd name="T69" fmla="*/ 126 h 181"/>
                <a:gd name="T70" fmla="*/ 46 w 228"/>
                <a:gd name="T71" fmla="*/ 127 h 181"/>
                <a:gd name="T72" fmla="*/ 48 w 228"/>
                <a:gd name="T73" fmla="*/ 129 h 181"/>
                <a:gd name="T74" fmla="*/ 50 w 228"/>
                <a:gd name="T75" fmla="*/ 131 h 181"/>
                <a:gd name="T76" fmla="*/ 51 w 228"/>
                <a:gd name="T77" fmla="*/ 132 h 181"/>
                <a:gd name="T78" fmla="*/ 51 w 228"/>
                <a:gd name="T79" fmla="*/ 133 h 181"/>
                <a:gd name="T80" fmla="*/ 52 w 228"/>
                <a:gd name="T81" fmla="*/ 134 h 181"/>
                <a:gd name="T82" fmla="*/ 53 w 228"/>
                <a:gd name="T83" fmla="*/ 136 h 181"/>
                <a:gd name="T84" fmla="*/ 54 w 228"/>
                <a:gd name="T85" fmla="*/ 138 h 181"/>
                <a:gd name="T86" fmla="*/ 56 w 228"/>
                <a:gd name="T87" fmla="*/ 142 h 181"/>
                <a:gd name="T88" fmla="*/ 59 w 228"/>
                <a:gd name="T89" fmla="*/ 147 h 181"/>
                <a:gd name="T90" fmla="*/ 62 w 228"/>
                <a:gd name="T91" fmla="*/ 156 h 181"/>
                <a:gd name="T92" fmla="*/ 64 w 228"/>
                <a:gd name="T93" fmla="*/ 166 h 181"/>
                <a:gd name="T94" fmla="*/ 65 w 228"/>
                <a:gd name="T95" fmla="*/ 176 h 181"/>
                <a:gd name="T96" fmla="*/ 228 w 228"/>
                <a:gd name="T97" fmla="*/ 7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8" h="181">
                  <a:moveTo>
                    <a:pt x="227" y="65"/>
                  </a:moveTo>
                  <a:cubicBezTo>
                    <a:pt x="227" y="63"/>
                    <a:pt x="226" y="61"/>
                    <a:pt x="226" y="59"/>
                  </a:cubicBezTo>
                  <a:cubicBezTo>
                    <a:pt x="226" y="57"/>
                    <a:pt x="225" y="56"/>
                    <a:pt x="225" y="54"/>
                  </a:cubicBezTo>
                  <a:cubicBezTo>
                    <a:pt x="225" y="52"/>
                    <a:pt x="224" y="51"/>
                    <a:pt x="224" y="49"/>
                  </a:cubicBezTo>
                  <a:cubicBezTo>
                    <a:pt x="224" y="47"/>
                    <a:pt x="223" y="46"/>
                    <a:pt x="223" y="44"/>
                  </a:cubicBezTo>
                  <a:cubicBezTo>
                    <a:pt x="222" y="42"/>
                    <a:pt x="222" y="41"/>
                    <a:pt x="221" y="39"/>
                  </a:cubicBezTo>
                  <a:cubicBezTo>
                    <a:pt x="221" y="38"/>
                    <a:pt x="220" y="36"/>
                    <a:pt x="220" y="35"/>
                  </a:cubicBezTo>
                  <a:cubicBezTo>
                    <a:pt x="219" y="33"/>
                    <a:pt x="219" y="32"/>
                    <a:pt x="218" y="31"/>
                  </a:cubicBezTo>
                  <a:cubicBezTo>
                    <a:pt x="218" y="30"/>
                    <a:pt x="218" y="29"/>
                    <a:pt x="217" y="29"/>
                  </a:cubicBezTo>
                  <a:cubicBezTo>
                    <a:pt x="217" y="28"/>
                    <a:pt x="217" y="27"/>
                    <a:pt x="216" y="27"/>
                  </a:cubicBezTo>
                  <a:cubicBezTo>
                    <a:pt x="216" y="26"/>
                    <a:pt x="216" y="25"/>
                    <a:pt x="215" y="25"/>
                  </a:cubicBezTo>
                  <a:cubicBezTo>
                    <a:pt x="215" y="24"/>
                    <a:pt x="215" y="24"/>
                    <a:pt x="214" y="23"/>
                  </a:cubicBezTo>
                  <a:cubicBezTo>
                    <a:pt x="214" y="22"/>
                    <a:pt x="214" y="22"/>
                    <a:pt x="214" y="22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3" y="21"/>
                    <a:pt x="213" y="21"/>
                    <a:pt x="213" y="21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204" y="11"/>
                    <a:pt x="204" y="11"/>
                    <a:pt x="204" y="11"/>
                  </a:cubicBezTo>
                  <a:cubicBezTo>
                    <a:pt x="203" y="10"/>
                    <a:pt x="203" y="10"/>
                    <a:pt x="203" y="10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99" y="8"/>
                    <a:pt x="199" y="7"/>
                    <a:pt x="199" y="7"/>
                  </a:cubicBezTo>
                  <a:cubicBezTo>
                    <a:pt x="198" y="7"/>
                    <a:pt x="198" y="7"/>
                    <a:pt x="197" y="6"/>
                  </a:cubicBezTo>
                  <a:cubicBezTo>
                    <a:pt x="197" y="6"/>
                    <a:pt x="196" y="6"/>
                    <a:pt x="196" y="6"/>
                  </a:cubicBezTo>
                  <a:cubicBezTo>
                    <a:pt x="195" y="5"/>
                    <a:pt x="195" y="5"/>
                    <a:pt x="194" y="5"/>
                  </a:cubicBezTo>
                  <a:cubicBezTo>
                    <a:pt x="193" y="4"/>
                    <a:pt x="192" y="4"/>
                    <a:pt x="191" y="3"/>
                  </a:cubicBezTo>
                  <a:cubicBezTo>
                    <a:pt x="190" y="3"/>
                    <a:pt x="189" y="3"/>
                    <a:pt x="188" y="2"/>
                  </a:cubicBezTo>
                  <a:cubicBezTo>
                    <a:pt x="186" y="2"/>
                    <a:pt x="185" y="2"/>
                    <a:pt x="184" y="1"/>
                  </a:cubicBezTo>
                  <a:cubicBezTo>
                    <a:pt x="183" y="1"/>
                    <a:pt x="181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5" y="0"/>
                    <a:pt x="173" y="0"/>
                    <a:pt x="172" y="0"/>
                  </a:cubicBezTo>
                  <a:cubicBezTo>
                    <a:pt x="170" y="0"/>
                    <a:pt x="168" y="1"/>
                    <a:pt x="167" y="1"/>
                  </a:cubicBezTo>
                  <a:cubicBezTo>
                    <a:pt x="165" y="1"/>
                    <a:pt x="163" y="2"/>
                    <a:pt x="162" y="3"/>
                  </a:cubicBezTo>
                  <a:cubicBezTo>
                    <a:pt x="161" y="3"/>
                    <a:pt x="159" y="4"/>
                    <a:pt x="158" y="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2" y="118"/>
                    <a:pt x="4" y="118"/>
                  </a:cubicBezTo>
                  <a:cubicBezTo>
                    <a:pt x="5" y="117"/>
                    <a:pt x="6" y="116"/>
                    <a:pt x="8" y="116"/>
                  </a:cubicBezTo>
                  <a:cubicBezTo>
                    <a:pt x="9" y="116"/>
                    <a:pt x="11" y="115"/>
                    <a:pt x="13" y="115"/>
                  </a:cubicBezTo>
                  <a:cubicBezTo>
                    <a:pt x="14" y="115"/>
                    <a:pt x="16" y="115"/>
                    <a:pt x="18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2" y="116"/>
                    <a:pt x="23" y="116"/>
                    <a:pt x="24" y="116"/>
                  </a:cubicBezTo>
                  <a:cubicBezTo>
                    <a:pt x="26" y="116"/>
                    <a:pt x="27" y="117"/>
                    <a:pt x="28" y="117"/>
                  </a:cubicBezTo>
                  <a:cubicBezTo>
                    <a:pt x="29" y="117"/>
                    <a:pt x="30" y="118"/>
                    <a:pt x="31" y="118"/>
                  </a:cubicBezTo>
                  <a:cubicBezTo>
                    <a:pt x="32" y="118"/>
                    <a:pt x="34" y="119"/>
                    <a:pt x="35" y="119"/>
                  </a:cubicBezTo>
                  <a:cubicBezTo>
                    <a:pt x="35" y="120"/>
                    <a:pt x="35" y="120"/>
                    <a:pt x="36" y="120"/>
                  </a:cubicBezTo>
                  <a:cubicBezTo>
                    <a:pt x="36" y="120"/>
                    <a:pt x="37" y="120"/>
                    <a:pt x="37" y="121"/>
                  </a:cubicBezTo>
                  <a:cubicBezTo>
                    <a:pt x="38" y="121"/>
                    <a:pt x="38" y="121"/>
                    <a:pt x="39" y="121"/>
                  </a:cubicBezTo>
                  <a:cubicBezTo>
                    <a:pt x="39" y="122"/>
                    <a:pt x="39" y="122"/>
                    <a:pt x="40" y="122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9" y="130"/>
                    <a:pt x="49" y="130"/>
                    <a:pt x="49" y="130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2"/>
                    <a:pt x="50" y="132"/>
                    <a:pt x="50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4" y="137"/>
                    <a:pt x="54" y="138"/>
                    <a:pt x="54" y="138"/>
                  </a:cubicBezTo>
                  <a:cubicBezTo>
                    <a:pt x="55" y="139"/>
                    <a:pt x="55" y="139"/>
                    <a:pt x="55" y="140"/>
                  </a:cubicBezTo>
                  <a:cubicBezTo>
                    <a:pt x="56" y="140"/>
                    <a:pt x="56" y="141"/>
                    <a:pt x="56" y="142"/>
                  </a:cubicBezTo>
                  <a:cubicBezTo>
                    <a:pt x="57" y="142"/>
                    <a:pt x="57" y="143"/>
                    <a:pt x="57" y="144"/>
                  </a:cubicBezTo>
                  <a:cubicBezTo>
                    <a:pt x="58" y="145"/>
                    <a:pt x="58" y="146"/>
                    <a:pt x="59" y="147"/>
                  </a:cubicBezTo>
                  <a:cubicBezTo>
                    <a:pt x="59" y="149"/>
                    <a:pt x="60" y="150"/>
                    <a:pt x="60" y="152"/>
                  </a:cubicBezTo>
                  <a:cubicBezTo>
                    <a:pt x="61" y="153"/>
                    <a:pt x="61" y="155"/>
                    <a:pt x="62" y="156"/>
                  </a:cubicBezTo>
                  <a:cubicBezTo>
                    <a:pt x="62" y="158"/>
                    <a:pt x="62" y="159"/>
                    <a:pt x="63" y="161"/>
                  </a:cubicBezTo>
                  <a:cubicBezTo>
                    <a:pt x="63" y="162"/>
                    <a:pt x="63" y="164"/>
                    <a:pt x="64" y="166"/>
                  </a:cubicBezTo>
                  <a:cubicBezTo>
                    <a:pt x="64" y="167"/>
                    <a:pt x="64" y="169"/>
                    <a:pt x="65" y="171"/>
                  </a:cubicBezTo>
                  <a:cubicBezTo>
                    <a:pt x="65" y="172"/>
                    <a:pt x="65" y="174"/>
                    <a:pt x="65" y="176"/>
                  </a:cubicBezTo>
                  <a:cubicBezTo>
                    <a:pt x="65" y="178"/>
                    <a:pt x="66" y="179"/>
                    <a:pt x="66" y="181"/>
                  </a:cubicBezTo>
                  <a:cubicBezTo>
                    <a:pt x="228" y="70"/>
                    <a:pt x="228" y="70"/>
                    <a:pt x="228" y="70"/>
                  </a:cubicBezTo>
                  <a:cubicBezTo>
                    <a:pt x="227" y="68"/>
                    <a:pt x="227" y="66"/>
                    <a:pt x="227" y="65"/>
                  </a:cubicBezTo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ṥḻíḍe"/>
            <p:cNvSpPr/>
            <p:nvPr/>
          </p:nvSpPr>
          <p:spPr bwMode="auto">
            <a:xfrm>
              <a:off x="5299076" y="1598613"/>
              <a:ext cx="228600" cy="138113"/>
            </a:xfrm>
            <a:custGeom>
              <a:avLst/>
              <a:gdLst>
                <a:gd name="T0" fmla="*/ 143 w 144"/>
                <a:gd name="T1" fmla="*/ 2 h 87"/>
                <a:gd name="T2" fmla="*/ 0 w 144"/>
                <a:gd name="T3" fmla="*/ 87 h 87"/>
                <a:gd name="T4" fmla="*/ 1 w 144"/>
                <a:gd name="T5" fmla="*/ 87 h 87"/>
                <a:gd name="T6" fmla="*/ 1 w 144"/>
                <a:gd name="T7" fmla="*/ 87 h 87"/>
                <a:gd name="T8" fmla="*/ 2 w 144"/>
                <a:gd name="T9" fmla="*/ 86 h 87"/>
                <a:gd name="T10" fmla="*/ 2 w 144"/>
                <a:gd name="T11" fmla="*/ 86 h 87"/>
                <a:gd name="T12" fmla="*/ 144 w 144"/>
                <a:gd name="T13" fmla="*/ 0 h 87"/>
                <a:gd name="T14" fmla="*/ 144 w 144"/>
                <a:gd name="T15" fmla="*/ 1 h 87"/>
                <a:gd name="T16" fmla="*/ 143 w 144"/>
                <a:gd name="T17" fmla="*/ 1 h 87"/>
                <a:gd name="T18" fmla="*/ 143 w 144"/>
                <a:gd name="T19" fmla="*/ 1 h 87"/>
                <a:gd name="T20" fmla="*/ 143 w 144"/>
                <a:gd name="T2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87">
                  <a:moveTo>
                    <a:pt x="143" y="2"/>
                  </a:moveTo>
                  <a:lnTo>
                    <a:pt x="0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144" y="0"/>
                  </a:lnTo>
                  <a:lnTo>
                    <a:pt x="144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3" y="2"/>
                  </a:lnTo>
                  <a:close/>
                </a:path>
              </a:pathLst>
            </a:custGeom>
            <a:solidFill>
              <a:srgbClr val="840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ṣḻïďe"/>
            <p:cNvSpPr/>
            <p:nvPr/>
          </p:nvSpPr>
          <p:spPr bwMode="auto">
            <a:xfrm>
              <a:off x="5299076" y="1598613"/>
              <a:ext cx="228600" cy="138113"/>
            </a:xfrm>
            <a:custGeom>
              <a:avLst/>
              <a:gdLst>
                <a:gd name="T0" fmla="*/ 143 w 144"/>
                <a:gd name="T1" fmla="*/ 2 h 87"/>
                <a:gd name="T2" fmla="*/ 0 w 144"/>
                <a:gd name="T3" fmla="*/ 87 h 87"/>
                <a:gd name="T4" fmla="*/ 1 w 144"/>
                <a:gd name="T5" fmla="*/ 87 h 87"/>
                <a:gd name="T6" fmla="*/ 1 w 144"/>
                <a:gd name="T7" fmla="*/ 87 h 87"/>
                <a:gd name="T8" fmla="*/ 2 w 144"/>
                <a:gd name="T9" fmla="*/ 86 h 87"/>
                <a:gd name="T10" fmla="*/ 2 w 144"/>
                <a:gd name="T11" fmla="*/ 86 h 87"/>
                <a:gd name="T12" fmla="*/ 144 w 144"/>
                <a:gd name="T13" fmla="*/ 0 h 87"/>
                <a:gd name="T14" fmla="*/ 144 w 144"/>
                <a:gd name="T15" fmla="*/ 1 h 87"/>
                <a:gd name="T16" fmla="*/ 143 w 144"/>
                <a:gd name="T17" fmla="*/ 1 h 87"/>
                <a:gd name="T18" fmla="*/ 143 w 144"/>
                <a:gd name="T19" fmla="*/ 1 h 87"/>
                <a:gd name="T20" fmla="*/ 143 w 144"/>
                <a:gd name="T2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87">
                  <a:moveTo>
                    <a:pt x="143" y="2"/>
                  </a:moveTo>
                  <a:lnTo>
                    <a:pt x="0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144" y="0"/>
                  </a:lnTo>
                  <a:lnTo>
                    <a:pt x="144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3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ṣļîḋê"/>
            <p:cNvSpPr/>
            <p:nvPr/>
          </p:nvSpPr>
          <p:spPr bwMode="auto">
            <a:xfrm>
              <a:off x="5302251" y="1595438"/>
              <a:ext cx="231775" cy="139700"/>
            </a:xfrm>
            <a:custGeom>
              <a:avLst/>
              <a:gdLst>
                <a:gd name="T0" fmla="*/ 142 w 146"/>
                <a:gd name="T1" fmla="*/ 2 h 88"/>
                <a:gd name="T2" fmla="*/ 0 w 146"/>
                <a:gd name="T3" fmla="*/ 88 h 88"/>
                <a:gd name="T4" fmla="*/ 1 w 146"/>
                <a:gd name="T5" fmla="*/ 88 h 88"/>
                <a:gd name="T6" fmla="*/ 2 w 146"/>
                <a:gd name="T7" fmla="*/ 87 h 88"/>
                <a:gd name="T8" fmla="*/ 3 w 146"/>
                <a:gd name="T9" fmla="*/ 86 h 88"/>
                <a:gd name="T10" fmla="*/ 3 w 146"/>
                <a:gd name="T11" fmla="*/ 86 h 88"/>
                <a:gd name="T12" fmla="*/ 146 w 146"/>
                <a:gd name="T13" fmla="*/ 0 h 88"/>
                <a:gd name="T14" fmla="*/ 145 w 146"/>
                <a:gd name="T15" fmla="*/ 0 h 88"/>
                <a:gd name="T16" fmla="*/ 144 w 146"/>
                <a:gd name="T17" fmla="*/ 1 h 88"/>
                <a:gd name="T18" fmla="*/ 143 w 146"/>
                <a:gd name="T19" fmla="*/ 2 h 88"/>
                <a:gd name="T20" fmla="*/ 142 w 146"/>
                <a:gd name="T2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88">
                  <a:moveTo>
                    <a:pt x="142" y="2"/>
                  </a:moveTo>
                  <a:lnTo>
                    <a:pt x="0" y="88"/>
                  </a:lnTo>
                  <a:lnTo>
                    <a:pt x="1" y="88"/>
                  </a:lnTo>
                  <a:lnTo>
                    <a:pt x="2" y="87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146" y="0"/>
                  </a:lnTo>
                  <a:lnTo>
                    <a:pt x="145" y="0"/>
                  </a:lnTo>
                  <a:lnTo>
                    <a:pt x="144" y="1"/>
                  </a:lnTo>
                  <a:lnTo>
                    <a:pt x="143" y="2"/>
                  </a:lnTo>
                  <a:lnTo>
                    <a:pt x="142" y="2"/>
                  </a:lnTo>
                  <a:close/>
                </a:path>
              </a:pathLst>
            </a:custGeom>
            <a:solidFill>
              <a:srgbClr val="890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ṩlíḍé"/>
            <p:cNvSpPr/>
            <p:nvPr/>
          </p:nvSpPr>
          <p:spPr bwMode="auto">
            <a:xfrm>
              <a:off x="5302251" y="1595438"/>
              <a:ext cx="231775" cy="139700"/>
            </a:xfrm>
            <a:custGeom>
              <a:avLst/>
              <a:gdLst>
                <a:gd name="T0" fmla="*/ 142 w 146"/>
                <a:gd name="T1" fmla="*/ 2 h 88"/>
                <a:gd name="T2" fmla="*/ 0 w 146"/>
                <a:gd name="T3" fmla="*/ 88 h 88"/>
                <a:gd name="T4" fmla="*/ 1 w 146"/>
                <a:gd name="T5" fmla="*/ 88 h 88"/>
                <a:gd name="T6" fmla="*/ 2 w 146"/>
                <a:gd name="T7" fmla="*/ 87 h 88"/>
                <a:gd name="T8" fmla="*/ 3 w 146"/>
                <a:gd name="T9" fmla="*/ 86 h 88"/>
                <a:gd name="T10" fmla="*/ 3 w 146"/>
                <a:gd name="T11" fmla="*/ 86 h 88"/>
                <a:gd name="T12" fmla="*/ 146 w 146"/>
                <a:gd name="T13" fmla="*/ 0 h 88"/>
                <a:gd name="T14" fmla="*/ 145 w 146"/>
                <a:gd name="T15" fmla="*/ 0 h 88"/>
                <a:gd name="T16" fmla="*/ 144 w 146"/>
                <a:gd name="T17" fmla="*/ 1 h 88"/>
                <a:gd name="T18" fmla="*/ 143 w 146"/>
                <a:gd name="T19" fmla="*/ 2 h 88"/>
                <a:gd name="T20" fmla="*/ 142 w 146"/>
                <a:gd name="T2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88">
                  <a:moveTo>
                    <a:pt x="142" y="2"/>
                  </a:moveTo>
                  <a:lnTo>
                    <a:pt x="0" y="88"/>
                  </a:lnTo>
                  <a:lnTo>
                    <a:pt x="1" y="88"/>
                  </a:lnTo>
                  <a:lnTo>
                    <a:pt x="2" y="87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146" y="0"/>
                  </a:lnTo>
                  <a:lnTo>
                    <a:pt x="145" y="0"/>
                  </a:lnTo>
                  <a:lnTo>
                    <a:pt x="144" y="1"/>
                  </a:lnTo>
                  <a:lnTo>
                    <a:pt x="143" y="2"/>
                  </a:lnTo>
                  <a:lnTo>
                    <a:pt x="14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ṧļíḓé"/>
            <p:cNvSpPr/>
            <p:nvPr/>
          </p:nvSpPr>
          <p:spPr bwMode="auto">
            <a:xfrm>
              <a:off x="5307013" y="1589088"/>
              <a:ext cx="230188" cy="142875"/>
            </a:xfrm>
            <a:custGeom>
              <a:avLst/>
              <a:gdLst>
                <a:gd name="T0" fmla="*/ 143 w 145"/>
                <a:gd name="T1" fmla="*/ 4 h 90"/>
                <a:gd name="T2" fmla="*/ 0 w 145"/>
                <a:gd name="T3" fmla="*/ 90 h 90"/>
                <a:gd name="T4" fmla="*/ 1 w 145"/>
                <a:gd name="T5" fmla="*/ 89 h 90"/>
                <a:gd name="T6" fmla="*/ 2 w 145"/>
                <a:gd name="T7" fmla="*/ 88 h 90"/>
                <a:gd name="T8" fmla="*/ 2 w 145"/>
                <a:gd name="T9" fmla="*/ 88 h 90"/>
                <a:gd name="T10" fmla="*/ 3 w 145"/>
                <a:gd name="T11" fmla="*/ 87 h 90"/>
                <a:gd name="T12" fmla="*/ 3 w 145"/>
                <a:gd name="T13" fmla="*/ 87 h 90"/>
                <a:gd name="T14" fmla="*/ 3 w 145"/>
                <a:gd name="T15" fmla="*/ 87 h 90"/>
                <a:gd name="T16" fmla="*/ 3 w 145"/>
                <a:gd name="T17" fmla="*/ 87 h 90"/>
                <a:gd name="T18" fmla="*/ 3 w 145"/>
                <a:gd name="T19" fmla="*/ 86 h 90"/>
                <a:gd name="T20" fmla="*/ 145 w 145"/>
                <a:gd name="T21" fmla="*/ 0 h 90"/>
                <a:gd name="T22" fmla="*/ 145 w 145"/>
                <a:gd name="T23" fmla="*/ 1 h 90"/>
                <a:gd name="T24" fmla="*/ 145 w 145"/>
                <a:gd name="T25" fmla="*/ 1 h 90"/>
                <a:gd name="T26" fmla="*/ 145 w 145"/>
                <a:gd name="T27" fmla="*/ 1 h 90"/>
                <a:gd name="T28" fmla="*/ 145 w 145"/>
                <a:gd name="T29" fmla="*/ 1 h 90"/>
                <a:gd name="T30" fmla="*/ 145 w 145"/>
                <a:gd name="T31" fmla="*/ 2 h 90"/>
                <a:gd name="T32" fmla="*/ 144 w 145"/>
                <a:gd name="T33" fmla="*/ 2 h 90"/>
                <a:gd name="T34" fmla="*/ 143 w 145"/>
                <a:gd name="T35" fmla="*/ 3 h 90"/>
                <a:gd name="T36" fmla="*/ 143 w 145"/>
                <a:gd name="T37" fmla="*/ 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90">
                  <a:moveTo>
                    <a:pt x="143" y="4"/>
                  </a:moveTo>
                  <a:lnTo>
                    <a:pt x="0" y="90"/>
                  </a:lnTo>
                  <a:lnTo>
                    <a:pt x="1" y="89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6"/>
                  </a:lnTo>
                  <a:lnTo>
                    <a:pt x="145" y="0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"/>
                  </a:lnTo>
                  <a:lnTo>
                    <a:pt x="144" y="2"/>
                  </a:lnTo>
                  <a:lnTo>
                    <a:pt x="143" y="3"/>
                  </a:lnTo>
                  <a:lnTo>
                    <a:pt x="143" y="4"/>
                  </a:lnTo>
                  <a:close/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Slïďê"/>
            <p:cNvSpPr/>
            <p:nvPr/>
          </p:nvSpPr>
          <p:spPr bwMode="auto">
            <a:xfrm>
              <a:off x="5307013" y="1589088"/>
              <a:ext cx="230188" cy="142875"/>
            </a:xfrm>
            <a:custGeom>
              <a:avLst/>
              <a:gdLst>
                <a:gd name="T0" fmla="*/ 143 w 145"/>
                <a:gd name="T1" fmla="*/ 4 h 90"/>
                <a:gd name="T2" fmla="*/ 0 w 145"/>
                <a:gd name="T3" fmla="*/ 90 h 90"/>
                <a:gd name="T4" fmla="*/ 1 w 145"/>
                <a:gd name="T5" fmla="*/ 89 h 90"/>
                <a:gd name="T6" fmla="*/ 2 w 145"/>
                <a:gd name="T7" fmla="*/ 88 h 90"/>
                <a:gd name="T8" fmla="*/ 2 w 145"/>
                <a:gd name="T9" fmla="*/ 88 h 90"/>
                <a:gd name="T10" fmla="*/ 3 w 145"/>
                <a:gd name="T11" fmla="*/ 87 h 90"/>
                <a:gd name="T12" fmla="*/ 3 w 145"/>
                <a:gd name="T13" fmla="*/ 87 h 90"/>
                <a:gd name="T14" fmla="*/ 3 w 145"/>
                <a:gd name="T15" fmla="*/ 87 h 90"/>
                <a:gd name="T16" fmla="*/ 3 w 145"/>
                <a:gd name="T17" fmla="*/ 87 h 90"/>
                <a:gd name="T18" fmla="*/ 3 w 145"/>
                <a:gd name="T19" fmla="*/ 86 h 90"/>
                <a:gd name="T20" fmla="*/ 145 w 145"/>
                <a:gd name="T21" fmla="*/ 0 h 90"/>
                <a:gd name="T22" fmla="*/ 145 w 145"/>
                <a:gd name="T23" fmla="*/ 1 h 90"/>
                <a:gd name="T24" fmla="*/ 145 w 145"/>
                <a:gd name="T25" fmla="*/ 1 h 90"/>
                <a:gd name="T26" fmla="*/ 145 w 145"/>
                <a:gd name="T27" fmla="*/ 1 h 90"/>
                <a:gd name="T28" fmla="*/ 145 w 145"/>
                <a:gd name="T29" fmla="*/ 1 h 90"/>
                <a:gd name="T30" fmla="*/ 145 w 145"/>
                <a:gd name="T31" fmla="*/ 2 h 90"/>
                <a:gd name="T32" fmla="*/ 144 w 145"/>
                <a:gd name="T33" fmla="*/ 2 h 90"/>
                <a:gd name="T34" fmla="*/ 143 w 145"/>
                <a:gd name="T35" fmla="*/ 3 h 90"/>
                <a:gd name="T36" fmla="*/ 143 w 145"/>
                <a:gd name="T37" fmla="*/ 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90">
                  <a:moveTo>
                    <a:pt x="143" y="4"/>
                  </a:moveTo>
                  <a:lnTo>
                    <a:pt x="0" y="90"/>
                  </a:lnTo>
                  <a:lnTo>
                    <a:pt x="1" y="89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7"/>
                  </a:lnTo>
                  <a:lnTo>
                    <a:pt x="3" y="86"/>
                  </a:lnTo>
                  <a:lnTo>
                    <a:pt x="145" y="0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"/>
                  </a:lnTo>
                  <a:lnTo>
                    <a:pt x="144" y="2"/>
                  </a:lnTo>
                  <a:lnTo>
                    <a:pt x="143" y="3"/>
                  </a:lnTo>
                  <a:lnTo>
                    <a:pt x="143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ṣḷîḍé"/>
            <p:cNvSpPr/>
            <p:nvPr/>
          </p:nvSpPr>
          <p:spPr bwMode="auto">
            <a:xfrm>
              <a:off x="5311776" y="1581151"/>
              <a:ext cx="231775" cy="144463"/>
            </a:xfrm>
            <a:custGeom>
              <a:avLst/>
              <a:gdLst>
                <a:gd name="T0" fmla="*/ 144 w 148"/>
                <a:gd name="T1" fmla="*/ 5 h 92"/>
                <a:gd name="T2" fmla="*/ 0 w 148"/>
                <a:gd name="T3" fmla="*/ 92 h 92"/>
                <a:gd name="T4" fmla="*/ 1 w 148"/>
                <a:gd name="T5" fmla="*/ 91 h 92"/>
                <a:gd name="T6" fmla="*/ 2 w 148"/>
                <a:gd name="T7" fmla="*/ 90 h 92"/>
                <a:gd name="T8" fmla="*/ 3 w 148"/>
                <a:gd name="T9" fmla="*/ 89 h 92"/>
                <a:gd name="T10" fmla="*/ 4 w 148"/>
                <a:gd name="T11" fmla="*/ 88 h 92"/>
                <a:gd name="T12" fmla="*/ 148 w 148"/>
                <a:gd name="T13" fmla="*/ 0 h 92"/>
                <a:gd name="T14" fmla="*/ 147 w 148"/>
                <a:gd name="T15" fmla="*/ 2 h 92"/>
                <a:gd name="T16" fmla="*/ 146 w 148"/>
                <a:gd name="T17" fmla="*/ 3 h 92"/>
                <a:gd name="T18" fmla="*/ 145 w 148"/>
                <a:gd name="T19" fmla="*/ 4 h 92"/>
                <a:gd name="T20" fmla="*/ 144 w 148"/>
                <a:gd name="T21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92">
                  <a:moveTo>
                    <a:pt x="144" y="5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1" y="92"/>
                    <a:pt x="1" y="91"/>
                  </a:cubicBezTo>
                  <a:cubicBezTo>
                    <a:pt x="1" y="91"/>
                    <a:pt x="2" y="90"/>
                    <a:pt x="2" y="90"/>
                  </a:cubicBezTo>
                  <a:cubicBezTo>
                    <a:pt x="2" y="90"/>
                    <a:pt x="2" y="89"/>
                    <a:pt x="3" y="89"/>
                  </a:cubicBezTo>
                  <a:cubicBezTo>
                    <a:pt x="3" y="88"/>
                    <a:pt x="3" y="88"/>
                    <a:pt x="4" y="88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2"/>
                    <a:pt x="146" y="3"/>
                  </a:cubicBezTo>
                  <a:cubicBezTo>
                    <a:pt x="146" y="3"/>
                    <a:pt x="146" y="4"/>
                    <a:pt x="145" y="4"/>
                  </a:cubicBezTo>
                  <a:cubicBezTo>
                    <a:pt x="145" y="5"/>
                    <a:pt x="145" y="5"/>
                    <a:pt x="144" y="5"/>
                  </a:cubicBezTo>
                </a:path>
              </a:pathLst>
            </a:custGeom>
            <a:solidFill>
              <a:srgbClr val="920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ṧļíḓé"/>
            <p:cNvSpPr/>
            <p:nvPr/>
          </p:nvSpPr>
          <p:spPr bwMode="auto">
            <a:xfrm>
              <a:off x="5318126" y="1573213"/>
              <a:ext cx="230188" cy="146050"/>
            </a:xfrm>
            <a:custGeom>
              <a:avLst/>
              <a:gdLst>
                <a:gd name="T0" fmla="*/ 144 w 147"/>
                <a:gd name="T1" fmla="*/ 6 h 94"/>
                <a:gd name="T2" fmla="*/ 0 w 147"/>
                <a:gd name="T3" fmla="*/ 94 h 94"/>
                <a:gd name="T4" fmla="*/ 0 w 147"/>
                <a:gd name="T5" fmla="*/ 92 h 94"/>
                <a:gd name="T6" fmla="*/ 1 w 147"/>
                <a:gd name="T7" fmla="*/ 91 h 94"/>
                <a:gd name="T8" fmla="*/ 2 w 147"/>
                <a:gd name="T9" fmla="*/ 89 h 94"/>
                <a:gd name="T10" fmla="*/ 2 w 147"/>
                <a:gd name="T11" fmla="*/ 88 h 94"/>
                <a:gd name="T12" fmla="*/ 147 w 147"/>
                <a:gd name="T13" fmla="*/ 0 h 94"/>
                <a:gd name="T14" fmla="*/ 146 w 147"/>
                <a:gd name="T15" fmla="*/ 2 h 94"/>
                <a:gd name="T16" fmla="*/ 146 w 147"/>
                <a:gd name="T17" fmla="*/ 3 h 94"/>
                <a:gd name="T18" fmla="*/ 145 w 147"/>
                <a:gd name="T19" fmla="*/ 5 h 94"/>
                <a:gd name="T20" fmla="*/ 144 w 147"/>
                <a:gd name="T21" fmla="*/ 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94">
                  <a:moveTo>
                    <a:pt x="144" y="6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1" y="92"/>
                    <a:pt x="1" y="91"/>
                    <a:pt x="1" y="91"/>
                  </a:cubicBezTo>
                  <a:cubicBezTo>
                    <a:pt x="1" y="90"/>
                    <a:pt x="2" y="90"/>
                    <a:pt x="2" y="89"/>
                  </a:cubicBezTo>
                  <a:cubicBezTo>
                    <a:pt x="2" y="89"/>
                    <a:pt x="2" y="88"/>
                    <a:pt x="2" y="88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"/>
                    <a:pt x="147" y="1"/>
                    <a:pt x="146" y="2"/>
                  </a:cubicBezTo>
                  <a:cubicBezTo>
                    <a:pt x="146" y="2"/>
                    <a:pt x="146" y="3"/>
                    <a:pt x="146" y="3"/>
                  </a:cubicBezTo>
                  <a:cubicBezTo>
                    <a:pt x="145" y="4"/>
                    <a:pt x="145" y="4"/>
                    <a:pt x="145" y="5"/>
                  </a:cubicBezTo>
                  <a:cubicBezTo>
                    <a:pt x="145" y="5"/>
                    <a:pt x="144" y="6"/>
                    <a:pt x="144" y="6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şļíḓé"/>
            <p:cNvSpPr/>
            <p:nvPr/>
          </p:nvSpPr>
          <p:spPr bwMode="auto">
            <a:xfrm>
              <a:off x="5321301" y="1557338"/>
              <a:ext cx="231775" cy="152400"/>
            </a:xfrm>
            <a:custGeom>
              <a:avLst/>
              <a:gdLst>
                <a:gd name="T0" fmla="*/ 145 w 148"/>
                <a:gd name="T1" fmla="*/ 10 h 98"/>
                <a:gd name="T2" fmla="*/ 0 w 148"/>
                <a:gd name="T3" fmla="*/ 98 h 98"/>
                <a:gd name="T4" fmla="*/ 1 w 148"/>
                <a:gd name="T5" fmla="*/ 95 h 98"/>
                <a:gd name="T6" fmla="*/ 2 w 148"/>
                <a:gd name="T7" fmla="*/ 93 h 98"/>
                <a:gd name="T8" fmla="*/ 3 w 148"/>
                <a:gd name="T9" fmla="*/ 91 h 98"/>
                <a:gd name="T10" fmla="*/ 3 w 148"/>
                <a:gd name="T11" fmla="*/ 88 h 98"/>
                <a:gd name="T12" fmla="*/ 148 w 148"/>
                <a:gd name="T13" fmla="*/ 0 h 98"/>
                <a:gd name="T14" fmla="*/ 147 w 148"/>
                <a:gd name="T15" fmla="*/ 3 h 98"/>
                <a:gd name="T16" fmla="*/ 147 w 148"/>
                <a:gd name="T17" fmla="*/ 5 h 98"/>
                <a:gd name="T18" fmla="*/ 146 w 148"/>
                <a:gd name="T19" fmla="*/ 8 h 98"/>
                <a:gd name="T20" fmla="*/ 145 w 148"/>
                <a:gd name="T21" fmla="*/ 1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98">
                  <a:moveTo>
                    <a:pt x="145" y="1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" y="97"/>
                    <a:pt x="1" y="96"/>
                    <a:pt x="1" y="95"/>
                  </a:cubicBezTo>
                  <a:cubicBezTo>
                    <a:pt x="2" y="95"/>
                    <a:pt x="2" y="94"/>
                    <a:pt x="2" y="93"/>
                  </a:cubicBezTo>
                  <a:cubicBezTo>
                    <a:pt x="2" y="92"/>
                    <a:pt x="2" y="91"/>
                    <a:pt x="3" y="91"/>
                  </a:cubicBezTo>
                  <a:cubicBezTo>
                    <a:pt x="3" y="90"/>
                    <a:pt x="3" y="89"/>
                    <a:pt x="3" y="88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1"/>
                    <a:pt x="147" y="2"/>
                    <a:pt x="147" y="3"/>
                  </a:cubicBezTo>
                  <a:cubicBezTo>
                    <a:pt x="147" y="3"/>
                    <a:pt x="147" y="4"/>
                    <a:pt x="147" y="5"/>
                  </a:cubicBezTo>
                  <a:cubicBezTo>
                    <a:pt x="146" y="6"/>
                    <a:pt x="146" y="7"/>
                    <a:pt x="146" y="8"/>
                  </a:cubicBezTo>
                  <a:cubicBezTo>
                    <a:pt x="146" y="8"/>
                    <a:pt x="145" y="9"/>
                    <a:pt x="145" y="10"/>
                  </a:cubicBezTo>
                </a:path>
              </a:pathLst>
            </a:custGeom>
            <a:solidFill>
              <a:srgbClr val="9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ṥ1íďé"/>
            <p:cNvSpPr/>
            <p:nvPr/>
          </p:nvSpPr>
          <p:spPr bwMode="auto">
            <a:xfrm>
              <a:off x="5326063" y="1522413"/>
              <a:ext cx="227013" cy="171450"/>
            </a:xfrm>
            <a:custGeom>
              <a:avLst/>
              <a:gdLst>
                <a:gd name="T0" fmla="*/ 145 w 145"/>
                <a:gd name="T1" fmla="*/ 22 h 110"/>
                <a:gd name="T2" fmla="*/ 0 w 145"/>
                <a:gd name="T3" fmla="*/ 110 h 110"/>
                <a:gd name="T4" fmla="*/ 0 w 145"/>
                <a:gd name="T5" fmla="*/ 108 h 110"/>
                <a:gd name="T6" fmla="*/ 1 w 145"/>
                <a:gd name="T7" fmla="*/ 106 h 110"/>
                <a:gd name="T8" fmla="*/ 1 w 145"/>
                <a:gd name="T9" fmla="*/ 104 h 110"/>
                <a:gd name="T10" fmla="*/ 1 w 145"/>
                <a:gd name="T11" fmla="*/ 102 h 110"/>
                <a:gd name="T12" fmla="*/ 1 w 145"/>
                <a:gd name="T13" fmla="*/ 98 h 110"/>
                <a:gd name="T14" fmla="*/ 1 w 145"/>
                <a:gd name="T15" fmla="*/ 95 h 110"/>
                <a:gd name="T16" fmla="*/ 0 w 145"/>
                <a:gd name="T17" fmla="*/ 92 h 110"/>
                <a:gd name="T18" fmla="*/ 0 w 145"/>
                <a:gd name="T19" fmla="*/ 89 h 110"/>
                <a:gd name="T20" fmla="*/ 144 w 145"/>
                <a:gd name="T21" fmla="*/ 0 h 110"/>
                <a:gd name="T22" fmla="*/ 145 w 145"/>
                <a:gd name="T23" fmla="*/ 3 h 110"/>
                <a:gd name="T24" fmla="*/ 145 w 145"/>
                <a:gd name="T25" fmla="*/ 6 h 110"/>
                <a:gd name="T26" fmla="*/ 145 w 145"/>
                <a:gd name="T27" fmla="*/ 10 h 110"/>
                <a:gd name="T28" fmla="*/ 145 w 145"/>
                <a:gd name="T29" fmla="*/ 13 h 110"/>
                <a:gd name="T30" fmla="*/ 145 w 145"/>
                <a:gd name="T31" fmla="*/ 15 h 110"/>
                <a:gd name="T32" fmla="*/ 145 w 145"/>
                <a:gd name="T33" fmla="*/ 18 h 110"/>
                <a:gd name="T34" fmla="*/ 145 w 145"/>
                <a:gd name="T35" fmla="*/ 20 h 110"/>
                <a:gd name="T36" fmla="*/ 145 w 145"/>
                <a:gd name="T37" fmla="*/ 2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10">
                  <a:moveTo>
                    <a:pt x="145" y="22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9"/>
                    <a:pt x="0" y="108"/>
                  </a:cubicBezTo>
                  <a:cubicBezTo>
                    <a:pt x="0" y="107"/>
                    <a:pt x="1" y="107"/>
                    <a:pt x="1" y="106"/>
                  </a:cubicBezTo>
                  <a:cubicBezTo>
                    <a:pt x="1" y="105"/>
                    <a:pt x="1" y="105"/>
                    <a:pt x="1" y="104"/>
                  </a:cubicBezTo>
                  <a:cubicBezTo>
                    <a:pt x="1" y="103"/>
                    <a:pt x="1" y="102"/>
                    <a:pt x="1" y="102"/>
                  </a:cubicBezTo>
                  <a:cubicBezTo>
                    <a:pt x="1" y="101"/>
                    <a:pt x="1" y="99"/>
                    <a:pt x="1" y="98"/>
                  </a:cubicBezTo>
                  <a:cubicBezTo>
                    <a:pt x="1" y="97"/>
                    <a:pt x="1" y="96"/>
                    <a:pt x="1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1"/>
                    <a:pt x="144" y="2"/>
                    <a:pt x="145" y="3"/>
                  </a:cubicBezTo>
                  <a:cubicBezTo>
                    <a:pt x="145" y="4"/>
                    <a:pt x="145" y="5"/>
                    <a:pt x="145" y="6"/>
                  </a:cubicBezTo>
                  <a:cubicBezTo>
                    <a:pt x="145" y="7"/>
                    <a:pt x="145" y="9"/>
                    <a:pt x="145" y="10"/>
                  </a:cubicBezTo>
                  <a:cubicBezTo>
                    <a:pt x="145" y="11"/>
                    <a:pt x="145" y="12"/>
                    <a:pt x="145" y="13"/>
                  </a:cubicBezTo>
                  <a:cubicBezTo>
                    <a:pt x="145" y="14"/>
                    <a:pt x="145" y="15"/>
                    <a:pt x="145" y="15"/>
                  </a:cubicBezTo>
                  <a:cubicBezTo>
                    <a:pt x="145" y="16"/>
                    <a:pt x="145" y="17"/>
                    <a:pt x="145" y="18"/>
                  </a:cubicBezTo>
                  <a:cubicBezTo>
                    <a:pt x="145" y="18"/>
                    <a:pt x="145" y="19"/>
                    <a:pt x="145" y="20"/>
                  </a:cubicBezTo>
                  <a:cubicBezTo>
                    <a:pt x="145" y="21"/>
                    <a:pt x="145" y="21"/>
                    <a:pt x="145" y="22"/>
                  </a:cubicBezTo>
                </a:path>
              </a:pathLst>
            </a:custGeom>
            <a:solidFill>
              <a:srgbClr val="A00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ṩḻiḑê"/>
            <p:cNvSpPr/>
            <p:nvPr/>
          </p:nvSpPr>
          <p:spPr bwMode="auto">
            <a:xfrm>
              <a:off x="5319713" y="1506538"/>
              <a:ext cx="231775" cy="155575"/>
            </a:xfrm>
            <a:custGeom>
              <a:avLst/>
              <a:gdLst>
                <a:gd name="T0" fmla="*/ 148 w 148"/>
                <a:gd name="T1" fmla="*/ 10 h 99"/>
                <a:gd name="T2" fmla="*/ 4 w 148"/>
                <a:gd name="T3" fmla="*/ 99 h 99"/>
                <a:gd name="T4" fmla="*/ 3 w 148"/>
                <a:gd name="T5" fmla="*/ 97 h 99"/>
                <a:gd name="T6" fmla="*/ 2 w 148"/>
                <a:gd name="T7" fmla="*/ 94 h 99"/>
                <a:gd name="T8" fmla="*/ 1 w 148"/>
                <a:gd name="T9" fmla="*/ 92 h 99"/>
                <a:gd name="T10" fmla="*/ 0 w 148"/>
                <a:gd name="T11" fmla="*/ 89 h 99"/>
                <a:gd name="T12" fmla="*/ 145 w 148"/>
                <a:gd name="T13" fmla="*/ 0 h 99"/>
                <a:gd name="T14" fmla="*/ 146 w 148"/>
                <a:gd name="T15" fmla="*/ 2 h 99"/>
                <a:gd name="T16" fmla="*/ 147 w 148"/>
                <a:gd name="T17" fmla="*/ 5 h 99"/>
                <a:gd name="T18" fmla="*/ 147 w 148"/>
                <a:gd name="T19" fmla="*/ 7 h 99"/>
                <a:gd name="T20" fmla="*/ 148 w 148"/>
                <a:gd name="T21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99">
                  <a:moveTo>
                    <a:pt x="148" y="10"/>
                  </a:moveTo>
                  <a:cubicBezTo>
                    <a:pt x="4" y="99"/>
                    <a:pt x="4" y="99"/>
                    <a:pt x="4" y="99"/>
                  </a:cubicBezTo>
                  <a:cubicBezTo>
                    <a:pt x="3" y="98"/>
                    <a:pt x="3" y="98"/>
                    <a:pt x="3" y="97"/>
                  </a:cubicBezTo>
                  <a:cubicBezTo>
                    <a:pt x="3" y="96"/>
                    <a:pt x="2" y="95"/>
                    <a:pt x="2" y="94"/>
                  </a:cubicBezTo>
                  <a:cubicBezTo>
                    <a:pt x="2" y="93"/>
                    <a:pt x="2" y="93"/>
                    <a:pt x="1" y="92"/>
                  </a:cubicBezTo>
                  <a:cubicBezTo>
                    <a:pt x="1" y="91"/>
                    <a:pt x="1" y="90"/>
                    <a:pt x="0" y="89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1"/>
                    <a:pt x="146" y="2"/>
                  </a:cubicBezTo>
                  <a:cubicBezTo>
                    <a:pt x="146" y="3"/>
                    <a:pt x="146" y="4"/>
                    <a:pt x="147" y="5"/>
                  </a:cubicBezTo>
                  <a:cubicBezTo>
                    <a:pt x="147" y="6"/>
                    <a:pt x="147" y="6"/>
                    <a:pt x="147" y="7"/>
                  </a:cubicBezTo>
                  <a:cubicBezTo>
                    <a:pt x="148" y="8"/>
                    <a:pt x="148" y="9"/>
                    <a:pt x="148" y="10"/>
                  </a:cubicBezTo>
                </a:path>
              </a:pathLst>
            </a:custGeom>
            <a:solidFill>
              <a:srgbClr val="9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ŝḷïďé"/>
            <p:cNvSpPr/>
            <p:nvPr/>
          </p:nvSpPr>
          <p:spPr bwMode="auto">
            <a:xfrm>
              <a:off x="5314951" y="1495426"/>
              <a:ext cx="231775" cy="150813"/>
            </a:xfrm>
            <a:custGeom>
              <a:avLst/>
              <a:gdLst>
                <a:gd name="T0" fmla="*/ 148 w 148"/>
                <a:gd name="T1" fmla="*/ 7 h 96"/>
                <a:gd name="T2" fmla="*/ 3 w 148"/>
                <a:gd name="T3" fmla="*/ 96 h 96"/>
                <a:gd name="T4" fmla="*/ 3 w 148"/>
                <a:gd name="T5" fmla="*/ 95 h 96"/>
                <a:gd name="T6" fmla="*/ 2 w 148"/>
                <a:gd name="T7" fmla="*/ 93 h 96"/>
                <a:gd name="T8" fmla="*/ 1 w 148"/>
                <a:gd name="T9" fmla="*/ 91 h 96"/>
                <a:gd name="T10" fmla="*/ 0 w 148"/>
                <a:gd name="T11" fmla="*/ 90 h 96"/>
                <a:gd name="T12" fmla="*/ 144 w 148"/>
                <a:gd name="T13" fmla="*/ 0 h 96"/>
                <a:gd name="T14" fmla="*/ 145 w 148"/>
                <a:gd name="T15" fmla="*/ 1 h 96"/>
                <a:gd name="T16" fmla="*/ 146 w 148"/>
                <a:gd name="T17" fmla="*/ 3 h 96"/>
                <a:gd name="T18" fmla="*/ 147 w 148"/>
                <a:gd name="T19" fmla="*/ 5 h 96"/>
                <a:gd name="T20" fmla="*/ 148 w 148"/>
                <a:gd name="T21" fmla="*/ 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96">
                  <a:moveTo>
                    <a:pt x="148" y="7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3" y="95"/>
                    <a:pt x="3" y="95"/>
                  </a:cubicBezTo>
                  <a:cubicBezTo>
                    <a:pt x="2" y="94"/>
                    <a:pt x="2" y="94"/>
                    <a:pt x="2" y="93"/>
                  </a:cubicBezTo>
                  <a:cubicBezTo>
                    <a:pt x="1" y="93"/>
                    <a:pt x="1" y="92"/>
                    <a:pt x="1" y="91"/>
                  </a:cubicBezTo>
                  <a:cubicBezTo>
                    <a:pt x="0" y="91"/>
                    <a:pt x="0" y="90"/>
                    <a:pt x="0" y="9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5" y="1"/>
                    <a:pt x="145" y="1"/>
                  </a:cubicBezTo>
                  <a:cubicBezTo>
                    <a:pt x="145" y="2"/>
                    <a:pt x="146" y="2"/>
                    <a:pt x="146" y="3"/>
                  </a:cubicBezTo>
                  <a:cubicBezTo>
                    <a:pt x="146" y="4"/>
                    <a:pt x="146" y="4"/>
                    <a:pt x="147" y="5"/>
                  </a:cubicBezTo>
                  <a:cubicBezTo>
                    <a:pt x="147" y="5"/>
                    <a:pt x="147" y="6"/>
                    <a:pt x="148" y="7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ṣḻîďé"/>
            <p:cNvSpPr/>
            <p:nvPr/>
          </p:nvSpPr>
          <p:spPr bwMode="auto">
            <a:xfrm>
              <a:off x="5310188" y="1489076"/>
              <a:ext cx="230188" cy="147638"/>
            </a:xfrm>
            <a:custGeom>
              <a:avLst/>
              <a:gdLst>
                <a:gd name="T0" fmla="*/ 145 w 145"/>
                <a:gd name="T1" fmla="*/ 4 h 93"/>
                <a:gd name="T2" fmla="*/ 3 w 145"/>
                <a:gd name="T3" fmla="*/ 93 h 93"/>
                <a:gd name="T4" fmla="*/ 3 w 145"/>
                <a:gd name="T5" fmla="*/ 92 h 93"/>
                <a:gd name="T6" fmla="*/ 2 w 145"/>
                <a:gd name="T7" fmla="*/ 92 h 93"/>
                <a:gd name="T8" fmla="*/ 2 w 145"/>
                <a:gd name="T9" fmla="*/ 92 h 93"/>
                <a:gd name="T10" fmla="*/ 2 w 145"/>
                <a:gd name="T11" fmla="*/ 91 h 93"/>
                <a:gd name="T12" fmla="*/ 2 w 145"/>
                <a:gd name="T13" fmla="*/ 91 h 93"/>
                <a:gd name="T14" fmla="*/ 1 w 145"/>
                <a:gd name="T15" fmla="*/ 90 h 93"/>
                <a:gd name="T16" fmla="*/ 1 w 145"/>
                <a:gd name="T17" fmla="*/ 90 h 93"/>
                <a:gd name="T18" fmla="*/ 0 w 145"/>
                <a:gd name="T19" fmla="*/ 89 h 93"/>
                <a:gd name="T20" fmla="*/ 142 w 145"/>
                <a:gd name="T21" fmla="*/ 0 h 93"/>
                <a:gd name="T22" fmla="*/ 143 w 145"/>
                <a:gd name="T23" fmla="*/ 0 h 93"/>
                <a:gd name="T24" fmla="*/ 143 w 145"/>
                <a:gd name="T25" fmla="*/ 1 h 93"/>
                <a:gd name="T26" fmla="*/ 144 w 145"/>
                <a:gd name="T27" fmla="*/ 2 h 93"/>
                <a:gd name="T28" fmla="*/ 144 w 145"/>
                <a:gd name="T29" fmla="*/ 2 h 93"/>
                <a:gd name="T30" fmla="*/ 144 w 145"/>
                <a:gd name="T31" fmla="*/ 2 h 93"/>
                <a:gd name="T32" fmla="*/ 144 w 145"/>
                <a:gd name="T33" fmla="*/ 3 h 93"/>
                <a:gd name="T34" fmla="*/ 145 w 145"/>
                <a:gd name="T35" fmla="*/ 3 h 93"/>
                <a:gd name="T36" fmla="*/ 145 w 145"/>
                <a:gd name="T37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93">
                  <a:moveTo>
                    <a:pt x="145" y="4"/>
                  </a:moveTo>
                  <a:lnTo>
                    <a:pt x="3" y="93"/>
                  </a:lnTo>
                  <a:lnTo>
                    <a:pt x="3" y="92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89"/>
                  </a:lnTo>
                  <a:lnTo>
                    <a:pt x="142" y="0"/>
                  </a:lnTo>
                  <a:lnTo>
                    <a:pt x="143" y="0"/>
                  </a:lnTo>
                  <a:lnTo>
                    <a:pt x="143" y="1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5" y="4"/>
                  </a:lnTo>
                  <a:close/>
                </a:path>
              </a:pathLst>
            </a:custGeom>
            <a:solidFill>
              <a:srgbClr val="920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sḻiḋê"/>
            <p:cNvSpPr/>
            <p:nvPr/>
          </p:nvSpPr>
          <p:spPr bwMode="auto">
            <a:xfrm>
              <a:off x="5310188" y="1489076"/>
              <a:ext cx="230188" cy="147638"/>
            </a:xfrm>
            <a:custGeom>
              <a:avLst/>
              <a:gdLst>
                <a:gd name="T0" fmla="*/ 145 w 145"/>
                <a:gd name="T1" fmla="*/ 4 h 93"/>
                <a:gd name="T2" fmla="*/ 3 w 145"/>
                <a:gd name="T3" fmla="*/ 93 h 93"/>
                <a:gd name="T4" fmla="*/ 3 w 145"/>
                <a:gd name="T5" fmla="*/ 92 h 93"/>
                <a:gd name="T6" fmla="*/ 2 w 145"/>
                <a:gd name="T7" fmla="*/ 92 h 93"/>
                <a:gd name="T8" fmla="*/ 2 w 145"/>
                <a:gd name="T9" fmla="*/ 92 h 93"/>
                <a:gd name="T10" fmla="*/ 2 w 145"/>
                <a:gd name="T11" fmla="*/ 91 h 93"/>
                <a:gd name="T12" fmla="*/ 2 w 145"/>
                <a:gd name="T13" fmla="*/ 91 h 93"/>
                <a:gd name="T14" fmla="*/ 1 w 145"/>
                <a:gd name="T15" fmla="*/ 90 h 93"/>
                <a:gd name="T16" fmla="*/ 1 w 145"/>
                <a:gd name="T17" fmla="*/ 90 h 93"/>
                <a:gd name="T18" fmla="*/ 0 w 145"/>
                <a:gd name="T19" fmla="*/ 89 h 93"/>
                <a:gd name="T20" fmla="*/ 142 w 145"/>
                <a:gd name="T21" fmla="*/ 0 h 93"/>
                <a:gd name="T22" fmla="*/ 143 w 145"/>
                <a:gd name="T23" fmla="*/ 0 h 93"/>
                <a:gd name="T24" fmla="*/ 143 w 145"/>
                <a:gd name="T25" fmla="*/ 1 h 93"/>
                <a:gd name="T26" fmla="*/ 144 w 145"/>
                <a:gd name="T27" fmla="*/ 2 h 93"/>
                <a:gd name="T28" fmla="*/ 144 w 145"/>
                <a:gd name="T29" fmla="*/ 2 h 93"/>
                <a:gd name="T30" fmla="*/ 144 w 145"/>
                <a:gd name="T31" fmla="*/ 2 h 93"/>
                <a:gd name="T32" fmla="*/ 144 w 145"/>
                <a:gd name="T33" fmla="*/ 3 h 93"/>
                <a:gd name="T34" fmla="*/ 145 w 145"/>
                <a:gd name="T35" fmla="*/ 3 h 93"/>
                <a:gd name="T36" fmla="*/ 145 w 145"/>
                <a:gd name="T37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93">
                  <a:moveTo>
                    <a:pt x="145" y="4"/>
                  </a:moveTo>
                  <a:lnTo>
                    <a:pt x="3" y="93"/>
                  </a:lnTo>
                  <a:lnTo>
                    <a:pt x="3" y="92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89"/>
                  </a:lnTo>
                  <a:lnTo>
                    <a:pt x="142" y="0"/>
                  </a:lnTo>
                  <a:lnTo>
                    <a:pt x="143" y="0"/>
                  </a:lnTo>
                  <a:lnTo>
                    <a:pt x="143" y="1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44" y="3"/>
                  </a:lnTo>
                  <a:lnTo>
                    <a:pt x="145" y="3"/>
                  </a:lnTo>
                  <a:lnTo>
                    <a:pt x="145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Slîdè"/>
            <p:cNvSpPr/>
            <p:nvPr/>
          </p:nvSpPr>
          <p:spPr bwMode="auto">
            <a:xfrm>
              <a:off x="5307013" y="1482726"/>
              <a:ext cx="228600" cy="147638"/>
            </a:xfrm>
            <a:custGeom>
              <a:avLst/>
              <a:gdLst>
                <a:gd name="T0" fmla="*/ 144 w 144"/>
                <a:gd name="T1" fmla="*/ 4 h 93"/>
                <a:gd name="T2" fmla="*/ 2 w 144"/>
                <a:gd name="T3" fmla="*/ 93 h 93"/>
                <a:gd name="T4" fmla="*/ 2 w 144"/>
                <a:gd name="T5" fmla="*/ 93 h 93"/>
                <a:gd name="T6" fmla="*/ 1 w 144"/>
                <a:gd name="T7" fmla="*/ 92 h 93"/>
                <a:gd name="T8" fmla="*/ 0 w 144"/>
                <a:gd name="T9" fmla="*/ 91 h 93"/>
                <a:gd name="T10" fmla="*/ 0 w 144"/>
                <a:gd name="T11" fmla="*/ 90 h 93"/>
                <a:gd name="T12" fmla="*/ 141 w 144"/>
                <a:gd name="T13" fmla="*/ 0 h 93"/>
                <a:gd name="T14" fmla="*/ 142 w 144"/>
                <a:gd name="T15" fmla="*/ 1 h 93"/>
                <a:gd name="T16" fmla="*/ 143 w 144"/>
                <a:gd name="T17" fmla="*/ 2 h 93"/>
                <a:gd name="T18" fmla="*/ 144 w 144"/>
                <a:gd name="T19" fmla="*/ 3 h 93"/>
                <a:gd name="T20" fmla="*/ 144 w 144"/>
                <a:gd name="T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93">
                  <a:moveTo>
                    <a:pt x="144" y="4"/>
                  </a:moveTo>
                  <a:lnTo>
                    <a:pt x="2" y="93"/>
                  </a:lnTo>
                  <a:lnTo>
                    <a:pt x="2" y="93"/>
                  </a:lnTo>
                  <a:lnTo>
                    <a:pt x="1" y="92"/>
                  </a:lnTo>
                  <a:lnTo>
                    <a:pt x="0" y="91"/>
                  </a:lnTo>
                  <a:lnTo>
                    <a:pt x="0" y="9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3" y="2"/>
                  </a:lnTo>
                  <a:lnTo>
                    <a:pt x="144" y="3"/>
                  </a:lnTo>
                  <a:lnTo>
                    <a:pt x="144" y="4"/>
                  </a:lnTo>
                  <a:close/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ṩḷide"/>
            <p:cNvSpPr/>
            <p:nvPr/>
          </p:nvSpPr>
          <p:spPr bwMode="auto">
            <a:xfrm>
              <a:off x="5307013" y="1482726"/>
              <a:ext cx="228600" cy="147638"/>
            </a:xfrm>
            <a:custGeom>
              <a:avLst/>
              <a:gdLst>
                <a:gd name="T0" fmla="*/ 144 w 144"/>
                <a:gd name="T1" fmla="*/ 4 h 93"/>
                <a:gd name="T2" fmla="*/ 2 w 144"/>
                <a:gd name="T3" fmla="*/ 93 h 93"/>
                <a:gd name="T4" fmla="*/ 2 w 144"/>
                <a:gd name="T5" fmla="*/ 93 h 93"/>
                <a:gd name="T6" fmla="*/ 1 w 144"/>
                <a:gd name="T7" fmla="*/ 92 h 93"/>
                <a:gd name="T8" fmla="*/ 0 w 144"/>
                <a:gd name="T9" fmla="*/ 91 h 93"/>
                <a:gd name="T10" fmla="*/ 0 w 144"/>
                <a:gd name="T11" fmla="*/ 90 h 93"/>
                <a:gd name="T12" fmla="*/ 141 w 144"/>
                <a:gd name="T13" fmla="*/ 0 h 93"/>
                <a:gd name="T14" fmla="*/ 142 w 144"/>
                <a:gd name="T15" fmla="*/ 1 h 93"/>
                <a:gd name="T16" fmla="*/ 143 w 144"/>
                <a:gd name="T17" fmla="*/ 2 h 93"/>
                <a:gd name="T18" fmla="*/ 144 w 144"/>
                <a:gd name="T19" fmla="*/ 3 h 93"/>
                <a:gd name="T20" fmla="*/ 144 w 144"/>
                <a:gd name="T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93">
                  <a:moveTo>
                    <a:pt x="144" y="4"/>
                  </a:moveTo>
                  <a:lnTo>
                    <a:pt x="2" y="93"/>
                  </a:lnTo>
                  <a:lnTo>
                    <a:pt x="2" y="93"/>
                  </a:lnTo>
                  <a:lnTo>
                    <a:pt x="1" y="92"/>
                  </a:lnTo>
                  <a:lnTo>
                    <a:pt x="0" y="91"/>
                  </a:lnTo>
                  <a:lnTo>
                    <a:pt x="0" y="9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3" y="2"/>
                  </a:lnTo>
                  <a:lnTo>
                    <a:pt x="144" y="3"/>
                  </a:lnTo>
                  <a:lnTo>
                    <a:pt x="144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ṡlîḍe"/>
            <p:cNvSpPr/>
            <p:nvPr/>
          </p:nvSpPr>
          <p:spPr bwMode="auto">
            <a:xfrm>
              <a:off x="5299076" y="1477963"/>
              <a:ext cx="231775" cy="147638"/>
            </a:xfrm>
            <a:custGeom>
              <a:avLst/>
              <a:gdLst>
                <a:gd name="T0" fmla="*/ 148 w 148"/>
                <a:gd name="T1" fmla="*/ 4 h 95"/>
                <a:gd name="T2" fmla="*/ 5 w 148"/>
                <a:gd name="T3" fmla="*/ 95 h 95"/>
                <a:gd name="T4" fmla="*/ 4 w 148"/>
                <a:gd name="T5" fmla="*/ 94 h 95"/>
                <a:gd name="T6" fmla="*/ 2 w 148"/>
                <a:gd name="T7" fmla="*/ 93 h 95"/>
                <a:gd name="T8" fmla="*/ 1 w 148"/>
                <a:gd name="T9" fmla="*/ 92 h 95"/>
                <a:gd name="T10" fmla="*/ 0 w 148"/>
                <a:gd name="T11" fmla="*/ 91 h 95"/>
                <a:gd name="T12" fmla="*/ 143 w 148"/>
                <a:gd name="T13" fmla="*/ 0 h 95"/>
                <a:gd name="T14" fmla="*/ 145 w 148"/>
                <a:gd name="T15" fmla="*/ 1 h 95"/>
                <a:gd name="T16" fmla="*/ 146 w 148"/>
                <a:gd name="T17" fmla="*/ 2 h 95"/>
                <a:gd name="T18" fmla="*/ 147 w 148"/>
                <a:gd name="T19" fmla="*/ 3 h 95"/>
                <a:gd name="T20" fmla="*/ 148 w 148"/>
                <a:gd name="T21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95">
                  <a:moveTo>
                    <a:pt x="148" y="4"/>
                  </a:moveTo>
                  <a:cubicBezTo>
                    <a:pt x="5" y="95"/>
                    <a:pt x="5" y="95"/>
                    <a:pt x="5" y="95"/>
                  </a:cubicBezTo>
                  <a:cubicBezTo>
                    <a:pt x="4" y="95"/>
                    <a:pt x="4" y="94"/>
                    <a:pt x="4" y="94"/>
                  </a:cubicBezTo>
                  <a:cubicBezTo>
                    <a:pt x="3" y="94"/>
                    <a:pt x="3" y="93"/>
                    <a:pt x="2" y="93"/>
                  </a:cubicBezTo>
                  <a:cubicBezTo>
                    <a:pt x="2" y="93"/>
                    <a:pt x="2" y="92"/>
                    <a:pt x="1" y="92"/>
                  </a:cubicBezTo>
                  <a:cubicBezTo>
                    <a:pt x="1" y="92"/>
                    <a:pt x="0" y="91"/>
                    <a:pt x="0" y="9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4" y="1"/>
                    <a:pt x="145" y="1"/>
                  </a:cubicBezTo>
                  <a:cubicBezTo>
                    <a:pt x="145" y="1"/>
                    <a:pt x="146" y="2"/>
                    <a:pt x="146" y="2"/>
                  </a:cubicBezTo>
                  <a:cubicBezTo>
                    <a:pt x="146" y="3"/>
                    <a:pt x="147" y="3"/>
                    <a:pt x="147" y="3"/>
                  </a:cubicBezTo>
                  <a:cubicBezTo>
                    <a:pt x="148" y="4"/>
                    <a:pt x="148" y="4"/>
                    <a:pt x="148" y="4"/>
                  </a:cubicBezTo>
                </a:path>
              </a:pathLst>
            </a:custGeom>
            <a:solidFill>
              <a:srgbClr val="890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$1iḋe"/>
            <p:cNvSpPr/>
            <p:nvPr/>
          </p:nvSpPr>
          <p:spPr bwMode="auto">
            <a:xfrm>
              <a:off x="5284788" y="1466851"/>
              <a:ext cx="238125" cy="152400"/>
            </a:xfrm>
            <a:custGeom>
              <a:avLst/>
              <a:gdLst>
                <a:gd name="T0" fmla="*/ 152 w 152"/>
                <a:gd name="T1" fmla="*/ 7 h 98"/>
                <a:gd name="T2" fmla="*/ 9 w 152"/>
                <a:gd name="T3" fmla="*/ 98 h 98"/>
                <a:gd name="T4" fmla="*/ 7 w 152"/>
                <a:gd name="T5" fmla="*/ 96 h 98"/>
                <a:gd name="T6" fmla="*/ 5 w 152"/>
                <a:gd name="T7" fmla="*/ 95 h 98"/>
                <a:gd name="T8" fmla="*/ 2 w 152"/>
                <a:gd name="T9" fmla="*/ 93 h 98"/>
                <a:gd name="T10" fmla="*/ 0 w 152"/>
                <a:gd name="T11" fmla="*/ 91 h 98"/>
                <a:gd name="T12" fmla="*/ 143 w 152"/>
                <a:gd name="T13" fmla="*/ 0 h 98"/>
                <a:gd name="T14" fmla="*/ 145 w 152"/>
                <a:gd name="T15" fmla="*/ 2 h 98"/>
                <a:gd name="T16" fmla="*/ 148 w 152"/>
                <a:gd name="T17" fmla="*/ 3 h 98"/>
                <a:gd name="T18" fmla="*/ 150 w 152"/>
                <a:gd name="T19" fmla="*/ 5 h 98"/>
                <a:gd name="T20" fmla="*/ 152 w 152"/>
                <a:gd name="T21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98">
                  <a:moveTo>
                    <a:pt x="152" y="7"/>
                  </a:moveTo>
                  <a:cubicBezTo>
                    <a:pt x="9" y="98"/>
                    <a:pt x="9" y="98"/>
                    <a:pt x="9" y="98"/>
                  </a:cubicBezTo>
                  <a:cubicBezTo>
                    <a:pt x="8" y="97"/>
                    <a:pt x="8" y="97"/>
                    <a:pt x="7" y="96"/>
                  </a:cubicBezTo>
                  <a:cubicBezTo>
                    <a:pt x="6" y="96"/>
                    <a:pt x="5" y="95"/>
                    <a:pt x="5" y="95"/>
                  </a:cubicBezTo>
                  <a:cubicBezTo>
                    <a:pt x="4" y="94"/>
                    <a:pt x="3" y="93"/>
                    <a:pt x="2" y="93"/>
                  </a:cubicBezTo>
                  <a:cubicBezTo>
                    <a:pt x="1" y="92"/>
                    <a:pt x="1" y="92"/>
                    <a:pt x="0" y="9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5" y="1"/>
                    <a:pt x="145" y="2"/>
                  </a:cubicBezTo>
                  <a:cubicBezTo>
                    <a:pt x="146" y="2"/>
                    <a:pt x="147" y="3"/>
                    <a:pt x="148" y="3"/>
                  </a:cubicBezTo>
                  <a:cubicBezTo>
                    <a:pt x="149" y="4"/>
                    <a:pt x="149" y="5"/>
                    <a:pt x="150" y="5"/>
                  </a:cubicBezTo>
                  <a:cubicBezTo>
                    <a:pt x="151" y="6"/>
                    <a:pt x="152" y="6"/>
                    <a:pt x="152" y="7"/>
                  </a:cubicBezTo>
                </a:path>
              </a:pathLst>
            </a:custGeom>
            <a:solidFill>
              <a:srgbClr val="840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$ḷíḋê"/>
            <p:cNvSpPr/>
            <p:nvPr/>
          </p:nvSpPr>
          <p:spPr bwMode="auto">
            <a:xfrm>
              <a:off x="5195888" y="1416051"/>
              <a:ext cx="312738" cy="192088"/>
            </a:xfrm>
            <a:custGeom>
              <a:avLst/>
              <a:gdLst>
                <a:gd name="T0" fmla="*/ 200 w 200"/>
                <a:gd name="T1" fmla="*/ 32 h 123"/>
                <a:gd name="T2" fmla="*/ 57 w 200"/>
                <a:gd name="T3" fmla="*/ 123 h 123"/>
                <a:gd name="T4" fmla="*/ 51 w 200"/>
                <a:gd name="T5" fmla="*/ 120 h 123"/>
                <a:gd name="T6" fmla="*/ 46 w 200"/>
                <a:gd name="T7" fmla="*/ 117 h 123"/>
                <a:gd name="T8" fmla="*/ 39 w 200"/>
                <a:gd name="T9" fmla="*/ 114 h 123"/>
                <a:gd name="T10" fmla="*/ 33 w 200"/>
                <a:gd name="T11" fmla="*/ 111 h 123"/>
                <a:gd name="T12" fmla="*/ 24 w 200"/>
                <a:gd name="T13" fmla="*/ 106 h 123"/>
                <a:gd name="T14" fmla="*/ 16 w 200"/>
                <a:gd name="T15" fmla="*/ 102 h 123"/>
                <a:gd name="T16" fmla="*/ 8 w 200"/>
                <a:gd name="T17" fmla="*/ 98 h 123"/>
                <a:gd name="T18" fmla="*/ 0 w 200"/>
                <a:gd name="T19" fmla="*/ 93 h 123"/>
                <a:gd name="T20" fmla="*/ 140 w 200"/>
                <a:gd name="T21" fmla="*/ 0 h 123"/>
                <a:gd name="T22" fmla="*/ 148 w 200"/>
                <a:gd name="T23" fmla="*/ 4 h 123"/>
                <a:gd name="T24" fmla="*/ 157 w 200"/>
                <a:gd name="T25" fmla="*/ 9 h 123"/>
                <a:gd name="T26" fmla="*/ 165 w 200"/>
                <a:gd name="T27" fmla="*/ 14 h 123"/>
                <a:gd name="T28" fmla="*/ 174 w 200"/>
                <a:gd name="T29" fmla="*/ 18 h 123"/>
                <a:gd name="T30" fmla="*/ 182 w 200"/>
                <a:gd name="T31" fmla="*/ 22 h 123"/>
                <a:gd name="T32" fmla="*/ 188 w 200"/>
                <a:gd name="T33" fmla="*/ 25 h 123"/>
                <a:gd name="T34" fmla="*/ 194 w 200"/>
                <a:gd name="T35" fmla="*/ 28 h 123"/>
                <a:gd name="T36" fmla="*/ 200 w 200"/>
                <a:gd name="T37" fmla="*/ 3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123">
                  <a:moveTo>
                    <a:pt x="200" y="32"/>
                  </a:moveTo>
                  <a:cubicBezTo>
                    <a:pt x="57" y="123"/>
                    <a:pt x="57" y="123"/>
                    <a:pt x="57" y="123"/>
                  </a:cubicBezTo>
                  <a:cubicBezTo>
                    <a:pt x="55" y="122"/>
                    <a:pt x="53" y="121"/>
                    <a:pt x="51" y="120"/>
                  </a:cubicBezTo>
                  <a:cubicBezTo>
                    <a:pt x="50" y="119"/>
                    <a:pt x="48" y="118"/>
                    <a:pt x="46" y="117"/>
                  </a:cubicBezTo>
                  <a:cubicBezTo>
                    <a:pt x="44" y="116"/>
                    <a:pt x="42" y="115"/>
                    <a:pt x="39" y="114"/>
                  </a:cubicBezTo>
                  <a:cubicBezTo>
                    <a:pt x="37" y="113"/>
                    <a:pt x="35" y="112"/>
                    <a:pt x="33" y="111"/>
                  </a:cubicBezTo>
                  <a:cubicBezTo>
                    <a:pt x="30" y="109"/>
                    <a:pt x="27" y="108"/>
                    <a:pt x="24" y="106"/>
                  </a:cubicBezTo>
                  <a:cubicBezTo>
                    <a:pt x="21" y="105"/>
                    <a:pt x="18" y="104"/>
                    <a:pt x="16" y="102"/>
                  </a:cubicBezTo>
                  <a:cubicBezTo>
                    <a:pt x="13" y="101"/>
                    <a:pt x="10" y="99"/>
                    <a:pt x="8" y="98"/>
                  </a:cubicBezTo>
                  <a:cubicBezTo>
                    <a:pt x="5" y="96"/>
                    <a:pt x="3" y="95"/>
                    <a:pt x="0" y="93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3" y="1"/>
                    <a:pt x="146" y="3"/>
                    <a:pt x="148" y="4"/>
                  </a:cubicBezTo>
                  <a:cubicBezTo>
                    <a:pt x="151" y="6"/>
                    <a:pt x="154" y="8"/>
                    <a:pt x="157" y="9"/>
                  </a:cubicBezTo>
                  <a:cubicBezTo>
                    <a:pt x="159" y="11"/>
                    <a:pt x="162" y="12"/>
                    <a:pt x="165" y="14"/>
                  </a:cubicBezTo>
                  <a:cubicBezTo>
                    <a:pt x="168" y="15"/>
                    <a:pt x="171" y="17"/>
                    <a:pt x="174" y="18"/>
                  </a:cubicBezTo>
                  <a:cubicBezTo>
                    <a:pt x="177" y="19"/>
                    <a:pt x="179" y="21"/>
                    <a:pt x="182" y="22"/>
                  </a:cubicBezTo>
                  <a:cubicBezTo>
                    <a:pt x="184" y="23"/>
                    <a:pt x="186" y="24"/>
                    <a:pt x="188" y="25"/>
                  </a:cubicBezTo>
                  <a:cubicBezTo>
                    <a:pt x="190" y="26"/>
                    <a:pt x="192" y="27"/>
                    <a:pt x="194" y="28"/>
                  </a:cubicBezTo>
                  <a:cubicBezTo>
                    <a:pt x="196" y="30"/>
                    <a:pt x="198" y="31"/>
                    <a:pt x="200" y="32"/>
                  </a:cubicBezTo>
                </a:path>
              </a:pathLst>
            </a:custGeom>
            <a:solidFill>
              <a:srgbClr val="7F0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ṣ1idé"/>
            <p:cNvSpPr/>
            <p:nvPr/>
          </p:nvSpPr>
          <p:spPr bwMode="auto">
            <a:xfrm>
              <a:off x="5124451" y="1676401"/>
              <a:ext cx="230188" cy="144463"/>
            </a:xfrm>
            <a:custGeom>
              <a:avLst/>
              <a:gdLst>
                <a:gd name="T0" fmla="*/ 147 w 147"/>
                <a:gd name="T1" fmla="*/ 8 h 93"/>
                <a:gd name="T2" fmla="*/ 7 w 147"/>
                <a:gd name="T3" fmla="*/ 93 h 93"/>
                <a:gd name="T4" fmla="*/ 5 w 147"/>
                <a:gd name="T5" fmla="*/ 91 h 93"/>
                <a:gd name="T6" fmla="*/ 4 w 147"/>
                <a:gd name="T7" fmla="*/ 89 h 93"/>
                <a:gd name="T8" fmla="*/ 2 w 147"/>
                <a:gd name="T9" fmla="*/ 87 h 93"/>
                <a:gd name="T10" fmla="*/ 0 w 147"/>
                <a:gd name="T11" fmla="*/ 85 h 93"/>
                <a:gd name="T12" fmla="*/ 140 w 147"/>
                <a:gd name="T13" fmla="*/ 0 h 93"/>
                <a:gd name="T14" fmla="*/ 141 w 147"/>
                <a:gd name="T15" fmla="*/ 2 h 93"/>
                <a:gd name="T16" fmla="*/ 143 w 147"/>
                <a:gd name="T17" fmla="*/ 4 h 93"/>
                <a:gd name="T18" fmla="*/ 145 w 147"/>
                <a:gd name="T19" fmla="*/ 6 h 93"/>
                <a:gd name="T20" fmla="*/ 147 w 147"/>
                <a:gd name="T21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93">
                  <a:moveTo>
                    <a:pt x="147" y="8"/>
                  </a:moveTo>
                  <a:cubicBezTo>
                    <a:pt x="7" y="93"/>
                    <a:pt x="7" y="93"/>
                    <a:pt x="7" y="93"/>
                  </a:cubicBezTo>
                  <a:cubicBezTo>
                    <a:pt x="6" y="92"/>
                    <a:pt x="6" y="92"/>
                    <a:pt x="5" y="91"/>
                  </a:cubicBezTo>
                  <a:cubicBezTo>
                    <a:pt x="5" y="90"/>
                    <a:pt x="4" y="90"/>
                    <a:pt x="4" y="89"/>
                  </a:cubicBezTo>
                  <a:cubicBezTo>
                    <a:pt x="3" y="88"/>
                    <a:pt x="2" y="88"/>
                    <a:pt x="2" y="87"/>
                  </a:cubicBezTo>
                  <a:cubicBezTo>
                    <a:pt x="1" y="86"/>
                    <a:pt x="1" y="86"/>
                    <a:pt x="0" y="8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1"/>
                    <a:pt x="141" y="1"/>
                    <a:pt x="141" y="2"/>
                  </a:cubicBezTo>
                  <a:cubicBezTo>
                    <a:pt x="142" y="3"/>
                    <a:pt x="142" y="3"/>
                    <a:pt x="143" y="4"/>
                  </a:cubicBezTo>
                  <a:cubicBezTo>
                    <a:pt x="144" y="5"/>
                    <a:pt x="144" y="5"/>
                    <a:pt x="145" y="6"/>
                  </a:cubicBezTo>
                  <a:cubicBezTo>
                    <a:pt x="145" y="7"/>
                    <a:pt x="146" y="7"/>
                    <a:pt x="147" y="8"/>
                  </a:cubicBezTo>
                </a:path>
              </a:pathLst>
            </a:custGeom>
            <a:solidFill>
              <a:srgbClr val="8E0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î$ļíḋè"/>
            <p:cNvSpPr/>
            <p:nvPr/>
          </p:nvSpPr>
          <p:spPr bwMode="auto">
            <a:xfrm>
              <a:off x="5068888" y="1057276"/>
              <a:ext cx="523875" cy="817563"/>
            </a:xfrm>
            <a:custGeom>
              <a:avLst/>
              <a:gdLst>
                <a:gd name="T0" fmla="*/ 164 w 335"/>
                <a:gd name="T1" fmla="*/ 521 h 523"/>
                <a:gd name="T2" fmla="*/ 127 w 335"/>
                <a:gd name="T3" fmla="*/ 523 h 523"/>
                <a:gd name="T4" fmla="*/ 99 w 335"/>
                <a:gd name="T5" fmla="*/ 518 h 523"/>
                <a:gd name="T6" fmla="*/ 86 w 335"/>
                <a:gd name="T7" fmla="*/ 515 h 523"/>
                <a:gd name="T8" fmla="*/ 72 w 335"/>
                <a:gd name="T9" fmla="*/ 509 h 523"/>
                <a:gd name="T10" fmla="*/ 65 w 335"/>
                <a:gd name="T11" fmla="*/ 506 h 523"/>
                <a:gd name="T12" fmla="*/ 57 w 335"/>
                <a:gd name="T13" fmla="*/ 501 h 523"/>
                <a:gd name="T14" fmla="*/ 49 w 335"/>
                <a:gd name="T15" fmla="*/ 496 h 523"/>
                <a:gd name="T16" fmla="*/ 45 w 335"/>
                <a:gd name="T17" fmla="*/ 491 h 523"/>
                <a:gd name="T18" fmla="*/ 35 w 335"/>
                <a:gd name="T19" fmla="*/ 481 h 523"/>
                <a:gd name="T20" fmla="*/ 32 w 335"/>
                <a:gd name="T21" fmla="*/ 477 h 523"/>
                <a:gd name="T22" fmla="*/ 29 w 335"/>
                <a:gd name="T23" fmla="*/ 472 h 523"/>
                <a:gd name="T24" fmla="*/ 22 w 335"/>
                <a:gd name="T25" fmla="*/ 459 h 523"/>
                <a:gd name="T26" fmla="*/ 16 w 335"/>
                <a:gd name="T27" fmla="*/ 446 h 523"/>
                <a:gd name="T28" fmla="*/ 8 w 335"/>
                <a:gd name="T29" fmla="*/ 423 h 523"/>
                <a:gd name="T30" fmla="*/ 5 w 335"/>
                <a:gd name="T31" fmla="*/ 409 h 523"/>
                <a:gd name="T32" fmla="*/ 2 w 335"/>
                <a:gd name="T33" fmla="*/ 391 h 523"/>
                <a:gd name="T34" fmla="*/ 0 w 335"/>
                <a:gd name="T35" fmla="*/ 362 h 523"/>
                <a:gd name="T36" fmla="*/ 66 w 335"/>
                <a:gd name="T37" fmla="*/ 313 h 523"/>
                <a:gd name="T38" fmla="*/ 55 w 335"/>
                <a:gd name="T39" fmla="*/ 304 h 523"/>
                <a:gd name="T40" fmla="*/ 49 w 335"/>
                <a:gd name="T41" fmla="*/ 297 h 523"/>
                <a:gd name="T42" fmla="*/ 42 w 335"/>
                <a:gd name="T43" fmla="*/ 289 h 523"/>
                <a:gd name="T44" fmla="*/ 35 w 335"/>
                <a:gd name="T45" fmla="*/ 281 h 523"/>
                <a:gd name="T46" fmla="*/ 30 w 335"/>
                <a:gd name="T47" fmla="*/ 272 h 523"/>
                <a:gd name="T48" fmla="*/ 25 w 335"/>
                <a:gd name="T49" fmla="*/ 263 h 523"/>
                <a:gd name="T50" fmla="*/ 22 w 335"/>
                <a:gd name="T51" fmla="*/ 255 h 523"/>
                <a:gd name="T52" fmla="*/ 18 w 335"/>
                <a:gd name="T53" fmla="*/ 243 h 523"/>
                <a:gd name="T54" fmla="*/ 15 w 335"/>
                <a:gd name="T55" fmla="*/ 230 h 523"/>
                <a:gd name="T56" fmla="*/ 14 w 335"/>
                <a:gd name="T57" fmla="*/ 217 h 523"/>
                <a:gd name="T58" fmla="*/ 13 w 335"/>
                <a:gd name="T59" fmla="*/ 197 h 523"/>
                <a:gd name="T60" fmla="*/ 14 w 335"/>
                <a:gd name="T61" fmla="*/ 183 h 523"/>
                <a:gd name="T62" fmla="*/ 15 w 335"/>
                <a:gd name="T63" fmla="*/ 173 h 523"/>
                <a:gd name="T64" fmla="*/ 17 w 335"/>
                <a:gd name="T65" fmla="*/ 165 h 523"/>
                <a:gd name="T66" fmla="*/ 21 w 335"/>
                <a:gd name="T67" fmla="*/ 152 h 523"/>
                <a:gd name="T68" fmla="*/ 24 w 335"/>
                <a:gd name="T69" fmla="*/ 143 h 523"/>
                <a:gd name="T70" fmla="*/ 27 w 335"/>
                <a:gd name="T71" fmla="*/ 135 h 523"/>
                <a:gd name="T72" fmla="*/ 31 w 335"/>
                <a:gd name="T73" fmla="*/ 128 h 523"/>
                <a:gd name="T74" fmla="*/ 37 w 335"/>
                <a:gd name="T75" fmla="*/ 120 h 523"/>
                <a:gd name="T76" fmla="*/ 43 w 335"/>
                <a:gd name="T77" fmla="*/ 114 h 523"/>
                <a:gd name="T78" fmla="*/ 47 w 335"/>
                <a:gd name="T79" fmla="*/ 110 h 523"/>
                <a:gd name="T80" fmla="*/ 189 w 335"/>
                <a:gd name="T81" fmla="*/ 0 h 523"/>
                <a:gd name="T82" fmla="*/ 178 w 335"/>
                <a:gd name="T83" fmla="*/ 11 h 523"/>
                <a:gd name="T84" fmla="*/ 171 w 335"/>
                <a:gd name="T85" fmla="*/ 20 h 523"/>
                <a:gd name="T86" fmla="*/ 163 w 335"/>
                <a:gd name="T87" fmla="*/ 34 h 523"/>
                <a:gd name="T88" fmla="*/ 155 w 335"/>
                <a:gd name="T89" fmla="*/ 55 h 523"/>
                <a:gd name="T90" fmla="*/ 151 w 335"/>
                <a:gd name="T91" fmla="*/ 73 h 523"/>
                <a:gd name="T92" fmla="*/ 149 w 335"/>
                <a:gd name="T93" fmla="*/ 96 h 523"/>
                <a:gd name="T94" fmla="*/ 151 w 335"/>
                <a:gd name="T95" fmla="*/ 124 h 523"/>
                <a:gd name="T96" fmla="*/ 158 w 335"/>
                <a:gd name="T97" fmla="*/ 154 h 523"/>
                <a:gd name="T98" fmla="*/ 167 w 335"/>
                <a:gd name="T99" fmla="*/ 175 h 523"/>
                <a:gd name="T100" fmla="*/ 180 w 335"/>
                <a:gd name="T101" fmla="*/ 193 h 523"/>
                <a:gd name="T102" fmla="*/ 188 w 335"/>
                <a:gd name="T103" fmla="*/ 202 h 523"/>
                <a:gd name="T104" fmla="*/ 201 w 335"/>
                <a:gd name="T105" fmla="*/ 215 h 523"/>
                <a:gd name="T106" fmla="*/ 213 w 335"/>
                <a:gd name="T107" fmla="*/ 224 h 523"/>
                <a:gd name="T108" fmla="*/ 271 w 335"/>
                <a:gd name="T109" fmla="*/ 256 h 523"/>
                <a:gd name="T110" fmla="*/ 307 w 335"/>
                <a:gd name="T111" fmla="*/ 294 h 523"/>
                <a:gd name="T112" fmla="*/ 304 w 335"/>
                <a:gd name="T113" fmla="*/ 335 h 523"/>
                <a:gd name="T114" fmla="*/ 292 w 335"/>
                <a:gd name="T115" fmla="*/ 349 h 523"/>
                <a:gd name="T116" fmla="*/ 195 w 335"/>
                <a:gd name="T117" fmla="*/ 415 h 523"/>
                <a:gd name="T118" fmla="*/ 207 w 335"/>
                <a:gd name="T119" fmla="*/ 423 h 523"/>
                <a:gd name="T120" fmla="*/ 228 w 335"/>
                <a:gd name="T121" fmla="*/ 432 h 523"/>
                <a:gd name="T122" fmla="*/ 269 w 335"/>
                <a:gd name="T123" fmla="*/ 440 h 523"/>
                <a:gd name="T124" fmla="*/ 292 w 335"/>
                <a:gd name="T125" fmla="*/ 44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" h="523">
                  <a:moveTo>
                    <a:pt x="335" y="429"/>
                  </a:moveTo>
                  <a:cubicBezTo>
                    <a:pt x="290" y="454"/>
                    <a:pt x="290" y="454"/>
                    <a:pt x="290" y="454"/>
                  </a:cubicBezTo>
                  <a:cubicBezTo>
                    <a:pt x="189" y="512"/>
                    <a:pt x="189" y="512"/>
                    <a:pt x="189" y="512"/>
                  </a:cubicBezTo>
                  <a:cubicBezTo>
                    <a:pt x="185" y="514"/>
                    <a:pt x="181" y="515"/>
                    <a:pt x="177" y="517"/>
                  </a:cubicBezTo>
                  <a:cubicBezTo>
                    <a:pt x="173" y="518"/>
                    <a:pt x="169" y="520"/>
                    <a:pt x="164" y="521"/>
                  </a:cubicBezTo>
                  <a:cubicBezTo>
                    <a:pt x="160" y="522"/>
                    <a:pt x="155" y="522"/>
                    <a:pt x="150" y="523"/>
                  </a:cubicBezTo>
                  <a:cubicBezTo>
                    <a:pt x="145" y="523"/>
                    <a:pt x="140" y="523"/>
                    <a:pt x="135" y="523"/>
                  </a:cubicBezTo>
                  <a:cubicBezTo>
                    <a:pt x="134" y="523"/>
                    <a:pt x="133" y="523"/>
                    <a:pt x="132" y="523"/>
                  </a:cubicBezTo>
                  <a:cubicBezTo>
                    <a:pt x="132" y="523"/>
                    <a:pt x="131" y="523"/>
                    <a:pt x="130" y="523"/>
                  </a:cubicBezTo>
                  <a:cubicBezTo>
                    <a:pt x="129" y="523"/>
                    <a:pt x="128" y="523"/>
                    <a:pt x="127" y="523"/>
                  </a:cubicBezTo>
                  <a:cubicBezTo>
                    <a:pt x="127" y="523"/>
                    <a:pt x="126" y="522"/>
                    <a:pt x="125" y="522"/>
                  </a:cubicBezTo>
                  <a:cubicBezTo>
                    <a:pt x="121" y="522"/>
                    <a:pt x="116" y="521"/>
                    <a:pt x="112" y="521"/>
                  </a:cubicBezTo>
                  <a:cubicBezTo>
                    <a:pt x="112" y="521"/>
                    <a:pt x="111" y="521"/>
                    <a:pt x="111" y="521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06" y="520"/>
                    <a:pt x="102" y="519"/>
                    <a:pt x="99" y="518"/>
                  </a:cubicBezTo>
                  <a:cubicBezTo>
                    <a:pt x="98" y="518"/>
                    <a:pt x="98" y="518"/>
                    <a:pt x="98" y="518"/>
                  </a:cubicBezTo>
                  <a:cubicBezTo>
                    <a:pt x="98" y="518"/>
                    <a:pt x="97" y="518"/>
                    <a:pt x="97" y="518"/>
                  </a:cubicBezTo>
                  <a:cubicBezTo>
                    <a:pt x="95" y="517"/>
                    <a:pt x="94" y="517"/>
                    <a:pt x="93" y="517"/>
                  </a:cubicBezTo>
                  <a:cubicBezTo>
                    <a:pt x="91" y="516"/>
                    <a:pt x="89" y="516"/>
                    <a:pt x="86" y="515"/>
                  </a:cubicBezTo>
                  <a:cubicBezTo>
                    <a:pt x="86" y="515"/>
                    <a:pt x="86" y="515"/>
                    <a:pt x="86" y="515"/>
                  </a:cubicBezTo>
                  <a:cubicBezTo>
                    <a:pt x="86" y="515"/>
                    <a:pt x="86" y="515"/>
                    <a:pt x="86" y="515"/>
                  </a:cubicBezTo>
                  <a:cubicBezTo>
                    <a:pt x="82" y="514"/>
                    <a:pt x="79" y="512"/>
                    <a:pt x="76" y="511"/>
                  </a:cubicBezTo>
                  <a:cubicBezTo>
                    <a:pt x="76" y="511"/>
                    <a:pt x="75" y="511"/>
                    <a:pt x="75" y="511"/>
                  </a:cubicBezTo>
                  <a:cubicBezTo>
                    <a:pt x="74" y="510"/>
                    <a:pt x="73" y="510"/>
                    <a:pt x="73" y="510"/>
                  </a:cubicBezTo>
                  <a:cubicBezTo>
                    <a:pt x="72" y="510"/>
                    <a:pt x="72" y="509"/>
                    <a:pt x="72" y="509"/>
                  </a:cubicBezTo>
                  <a:cubicBezTo>
                    <a:pt x="71" y="509"/>
                    <a:pt x="71" y="509"/>
                    <a:pt x="71" y="509"/>
                  </a:cubicBezTo>
                  <a:cubicBezTo>
                    <a:pt x="69" y="508"/>
                    <a:pt x="68" y="508"/>
                    <a:pt x="67" y="507"/>
                  </a:cubicBezTo>
                  <a:cubicBezTo>
                    <a:pt x="66" y="507"/>
                    <a:pt x="66" y="507"/>
                    <a:pt x="66" y="507"/>
                  </a:cubicBezTo>
                  <a:cubicBezTo>
                    <a:pt x="66" y="506"/>
                    <a:pt x="66" y="506"/>
                    <a:pt x="66" y="506"/>
                  </a:cubicBezTo>
                  <a:cubicBezTo>
                    <a:pt x="65" y="506"/>
                    <a:pt x="65" y="506"/>
                    <a:pt x="65" y="506"/>
                  </a:cubicBezTo>
                  <a:cubicBezTo>
                    <a:pt x="65" y="506"/>
                    <a:pt x="64" y="505"/>
                    <a:pt x="63" y="505"/>
                  </a:cubicBezTo>
                  <a:cubicBezTo>
                    <a:pt x="62" y="504"/>
                    <a:pt x="61" y="504"/>
                    <a:pt x="61" y="503"/>
                  </a:cubicBezTo>
                  <a:cubicBezTo>
                    <a:pt x="60" y="503"/>
                    <a:pt x="60" y="503"/>
                    <a:pt x="60" y="503"/>
                  </a:cubicBezTo>
                  <a:cubicBezTo>
                    <a:pt x="60" y="503"/>
                    <a:pt x="60" y="503"/>
                    <a:pt x="60" y="503"/>
                  </a:cubicBezTo>
                  <a:cubicBezTo>
                    <a:pt x="59" y="502"/>
                    <a:pt x="58" y="502"/>
                    <a:pt x="57" y="501"/>
                  </a:cubicBezTo>
                  <a:cubicBezTo>
                    <a:pt x="56" y="501"/>
                    <a:pt x="55" y="500"/>
                    <a:pt x="55" y="499"/>
                  </a:cubicBezTo>
                  <a:cubicBezTo>
                    <a:pt x="54" y="499"/>
                    <a:pt x="53" y="498"/>
                    <a:pt x="52" y="498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496"/>
                    <a:pt x="50" y="496"/>
                    <a:pt x="50" y="496"/>
                  </a:cubicBezTo>
                  <a:cubicBezTo>
                    <a:pt x="49" y="496"/>
                    <a:pt x="49" y="496"/>
                    <a:pt x="49" y="496"/>
                  </a:cubicBezTo>
                  <a:cubicBezTo>
                    <a:pt x="49" y="495"/>
                    <a:pt x="49" y="495"/>
                    <a:pt x="49" y="495"/>
                  </a:cubicBezTo>
                  <a:cubicBezTo>
                    <a:pt x="49" y="495"/>
                    <a:pt x="48" y="494"/>
                    <a:pt x="48" y="494"/>
                  </a:cubicBezTo>
                  <a:cubicBezTo>
                    <a:pt x="47" y="494"/>
                    <a:pt x="46" y="493"/>
                    <a:pt x="46" y="492"/>
                  </a:cubicBezTo>
                  <a:cubicBezTo>
                    <a:pt x="45" y="491"/>
                    <a:pt x="45" y="491"/>
                    <a:pt x="45" y="491"/>
                  </a:cubicBezTo>
                  <a:cubicBezTo>
                    <a:pt x="45" y="491"/>
                    <a:pt x="45" y="491"/>
                    <a:pt x="45" y="491"/>
                  </a:cubicBezTo>
                  <a:cubicBezTo>
                    <a:pt x="44" y="491"/>
                    <a:pt x="44" y="491"/>
                    <a:pt x="44" y="491"/>
                  </a:cubicBezTo>
                  <a:cubicBezTo>
                    <a:pt x="44" y="491"/>
                    <a:pt x="44" y="491"/>
                    <a:pt x="44" y="491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0" y="486"/>
                    <a:pt x="37" y="484"/>
                    <a:pt x="35" y="481"/>
                  </a:cubicBezTo>
                  <a:cubicBezTo>
                    <a:pt x="35" y="481"/>
                    <a:pt x="35" y="481"/>
                    <a:pt x="35" y="481"/>
                  </a:cubicBezTo>
                  <a:cubicBezTo>
                    <a:pt x="35" y="480"/>
                    <a:pt x="34" y="480"/>
                    <a:pt x="34" y="479"/>
                  </a:cubicBezTo>
                  <a:cubicBezTo>
                    <a:pt x="33" y="478"/>
                    <a:pt x="33" y="478"/>
                    <a:pt x="32" y="477"/>
                  </a:cubicBezTo>
                  <a:cubicBezTo>
                    <a:pt x="32" y="477"/>
                    <a:pt x="32" y="477"/>
                    <a:pt x="32" y="477"/>
                  </a:cubicBezTo>
                  <a:cubicBezTo>
                    <a:pt x="32" y="477"/>
                    <a:pt x="32" y="477"/>
                    <a:pt x="32" y="477"/>
                  </a:cubicBezTo>
                  <a:cubicBezTo>
                    <a:pt x="31" y="476"/>
                    <a:pt x="31" y="475"/>
                    <a:pt x="31" y="475"/>
                  </a:cubicBezTo>
                  <a:cubicBezTo>
                    <a:pt x="30" y="474"/>
                    <a:pt x="30" y="473"/>
                    <a:pt x="29" y="472"/>
                  </a:cubicBezTo>
                  <a:cubicBezTo>
                    <a:pt x="29" y="472"/>
                    <a:pt x="29" y="472"/>
                    <a:pt x="29" y="472"/>
                  </a:cubicBezTo>
                  <a:cubicBezTo>
                    <a:pt x="29" y="472"/>
                    <a:pt x="29" y="472"/>
                    <a:pt x="29" y="472"/>
                  </a:cubicBezTo>
                  <a:cubicBezTo>
                    <a:pt x="29" y="472"/>
                    <a:pt x="29" y="472"/>
                    <a:pt x="29" y="472"/>
                  </a:cubicBezTo>
                  <a:cubicBezTo>
                    <a:pt x="29" y="471"/>
                    <a:pt x="29" y="471"/>
                    <a:pt x="29" y="471"/>
                  </a:cubicBezTo>
                  <a:cubicBezTo>
                    <a:pt x="28" y="470"/>
                    <a:pt x="27" y="468"/>
                    <a:pt x="26" y="467"/>
                  </a:cubicBezTo>
                  <a:cubicBezTo>
                    <a:pt x="25" y="465"/>
                    <a:pt x="24" y="463"/>
                    <a:pt x="23" y="462"/>
                  </a:cubicBezTo>
                  <a:cubicBezTo>
                    <a:pt x="23" y="461"/>
                    <a:pt x="23" y="461"/>
                    <a:pt x="23" y="460"/>
                  </a:cubicBezTo>
                  <a:cubicBezTo>
                    <a:pt x="22" y="459"/>
                    <a:pt x="22" y="459"/>
                    <a:pt x="22" y="459"/>
                  </a:cubicBezTo>
                  <a:cubicBezTo>
                    <a:pt x="22" y="458"/>
                    <a:pt x="21" y="458"/>
                    <a:pt x="21" y="457"/>
                  </a:cubicBezTo>
                  <a:cubicBezTo>
                    <a:pt x="20" y="455"/>
                    <a:pt x="19" y="454"/>
                    <a:pt x="19" y="452"/>
                  </a:cubicBezTo>
                  <a:cubicBezTo>
                    <a:pt x="18" y="451"/>
                    <a:pt x="18" y="450"/>
                    <a:pt x="18" y="449"/>
                  </a:cubicBezTo>
                  <a:cubicBezTo>
                    <a:pt x="17" y="449"/>
                    <a:pt x="17" y="448"/>
                    <a:pt x="17" y="448"/>
                  </a:cubicBezTo>
                  <a:cubicBezTo>
                    <a:pt x="17" y="447"/>
                    <a:pt x="16" y="446"/>
                    <a:pt x="16" y="446"/>
                  </a:cubicBezTo>
                  <a:cubicBezTo>
                    <a:pt x="16" y="445"/>
                    <a:pt x="15" y="444"/>
                    <a:pt x="15" y="443"/>
                  </a:cubicBezTo>
                  <a:cubicBezTo>
                    <a:pt x="14" y="441"/>
                    <a:pt x="14" y="439"/>
                    <a:pt x="13" y="437"/>
                  </a:cubicBezTo>
                  <a:cubicBezTo>
                    <a:pt x="13" y="436"/>
                    <a:pt x="12" y="435"/>
                    <a:pt x="12" y="434"/>
                  </a:cubicBezTo>
                  <a:cubicBezTo>
                    <a:pt x="12" y="434"/>
                    <a:pt x="12" y="433"/>
                    <a:pt x="11" y="433"/>
                  </a:cubicBezTo>
                  <a:cubicBezTo>
                    <a:pt x="10" y="430"/>
                    <a:pt x="9" y="426"/>
                    <a:pt x="8" y="423"/>
                  </a:cubicBezTo>
                  <a:cubicBezTo>
                    <a:pt x="8" y="422"/>
                    <a:pt x="8" y="422"/>
                    <a:pt x="8" y="422"/>
                  </a:cubicBezTo>
                  <a:cubicBezTo>
                    <a:pt x="8" y="422"/>
                    <a:pt x="8" y="422"/>
                    <a:pt x="8" y="422"/>
                  </a:cubicBezTo>
                  <a:cubicBezTo>
                    <a:pt x="8" y="421"/>
                    <a:pt x="8" y="420"/>
                    <a:pt x="8" y="420"/>
                  </a:cubicBezTo>
                  <a:cubicBezTo>
                    <a:pt x="7" y="417"/>
                    <a:pt x="6" y="415"/>
                    <a:pt x="6" y="412"/>
                  </a:cubicBezTo>
                  <a:cubicBezTo>
                    <a:pt x="6" y="411"/>
                    <a:pt x="6" y="410"/>
                    <a:pt x="5" y="409"/>
                  </a:cubicBezTo>
                  <a:cubicBezTo>
                    <a:pt x="5" y="408"/>
                    <a:pt x="5" y="406"/>
                    <a:pt x="4" y="405"/>
                  </a:cubicBezTo>
                  <a:cubicBezTo>
                    <a:pt x="4" y="403"/>
                    <a:pt x="4" y="402"/>
                    <a:pt x="4" y="400"/>
                  </a:cubicBezTo>
                  <a:cubicBezTo>
                    <a:pt x="3" y="399"/>
                    <a:pt x="3" y="397"/>
                    <a:pt x="3" y="396"/>
                  </a:cubicBezTo>
                  <a:cubicBezTo>
                    <a:pt x="3" y="395"/>
                    <a:pt x="3" y="394"/>
                    <a:pt x="2" y="393"/>
                  </a:cubicBezTo>
                  <a:cubicBezTo>
                    <a:pt x="2" y="392"/>
                    <a:pt x="2" y="391"/>
                    <a:pt x="2" y="391"/>
                  </a:cubicBezTo>
                  <a:cubicBezTo>
                    <a:pt x="2" y="390"/>
                    <a:pt x="2" y="389"/>
                    <a:pt x="2" y="388"/>
                  </a:cubicBezTo>
                  <a:cubicBezTo>
                    <a:pt x="1" y="386"/>
                    <a:pt x="1" y="383"/>
                    <a:pt x="1" y="381"/>
                  </a:cubicBezTo>
                  <a:cubicBezTo>
                    <a:pt x="1" y="379"/>
                    <a:pt x="1" y="378"/>
                    <a:pt x="1" y="376"/>
                  </a:cubicBezTo>
                  <a:cubicBezTo>
                    <a:pt x="1" y="376"/>
                    <a:pt x="0" y="375"/>
                    <a:pt x="0" y="375"/>
                  </a:cubicBezTo>
                  <a:cubicBezTo>
                    <a:pt x="0" y="371"/>
                    <a:pt x="0" y="366"/>
                    <a:pt x="0" y="362"/>
                  </a:cubicBezTo>
                  <a:cubicBezTo>
                    <a:pt x="69" y="315"/>
                    <a:pt x="69" y="315"/>
                    <a:pt x="69" y="315"/>
                  </a:cubicBezTo>
                  <a:cubicBezTo>
                    <a:pt x="68" y="314"/>
                    <a:pt x="68" y="314"/>
                    <a:pt x="67" y="313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5" y="312"/>
                    <a:pt x="63" y="311"/>
                    <a:pt x="62" y="309"/>
                  </a:cubicBezTo>
                  <a:cubicBezTo>
                    <a:pt x="61" y="308"/>
                    <a:pt x="60" y="307"/>
                    <a:pt x="59" y="307"/>
                  </a:cubicBezTo>
                  <a:cubicBezTo>
                    <a:pt x="58" y="306"/>
                    <a:pt x="58" y="306"/>
                    <a:pt x="58" y="306"/>
                  </a:cubicBezTo>
                  <a:cubicBezTo>
                    <a:pt x="57" y="305"/>
                    <a:pt x="57" y="305"/>
                    <a:pt x="57" y="305"/>
                  </a:cubicBezTo>
                  <a:cubicBezTo>
                    <a:pt x="57" y="305"/>
                    <a:pt x="56" y="304"/>
                    <a:pt x="55" y="304"/>
                  </a:cubicBezTo>
                  <a:cubicBezTo>
                    <a:pt x="54" y="303"/>
                    <a:pt x="53" y="302"/>
                    <a:pt x="52" y="301"/>
                  </a:cubicBezTo>
                  <a:cubicBezTo>
                    <a:pt x="51" y="300"/>
                    <a:pt x="50" y="299"/>
                    <a:pt x="49" y="298"/>
                  </a:cubicBezTo>
                  <a:cubicBezTo>
                    <a:pt x="49" y="298"/>
                    <a:pt x="49" y="298"/>
                    <a:pt x="49" y="298"/>
                  </a:cubicBezTo>
                  <a:cubicBezTo>
                    <a:pt x="49" y="297"/>
                    <a:pt x="49" y="297"/>
                    <a:pt x="49" y="297"/>
                  </a:cubicBezTo>
                  <a:cubicBezTo>
                    <a:pt x="49" y="297"/>
                    <a:pt x="49" y="297"/>
                    <a:pt x="49" y="297"/>
                  </a:cubicBezTo>
                  <a:cubicBezTo>
                    <a:pt x="48" y="297"/>
                    <a:pt x="48" y="296"/>
                    <a:pt x="47" y="295"/>
                  </a:cubicBezTo>
                  <a:cubicBezTo>
                    <a:pt x="46" y="294"/>
                    <a:pt x="45" y="294"/>
                    <a:pt x="45" y="293"/>
                  </a:cubicBezTo>
                  <a:cubicBezTo>
                    <a:pt x="44" y="292"/>
                    <a:pt x="43" y="291"/>
                    <a:pt x="42" y="290"/>
                  </a:cubicBezTo>
                  <a:cubicBezTo>
                    <a:pt x="42" y="289"/>
                    <a:pt x="42" y="289"/>
                    <a:pt x="42" y="289"/>
                  </a:cubicBezTo>
                  <a:cubicBezTo>
                    <a:pt x="42" y="289"/>
                    <a:pt x="42" y="289"/>
                    <a:pt x="42" y="289"/>
                  </a:cubicBezTo>
                  <a:cubicBezTo>
                    <a:pt x="41" y="289"/>
                    <a:pt x="41" y="288"/>
                    <a:pt x="40" y="287"/>
                  </a:cubicBezTo>
                  <a:cubicBezTo>
                    <a:pt x="40" y="287"/>
                    <a:pt x="39" y="286"/>
                    <a:pt x="39" y="286"/>
                  </a:cubicBezTo>
                  <a:cubicBezTo>
                    <a:pt x="39" y="285"/>
                    <a:pt x="38" y="285"/>
                    <a:pt x="38" y="284"/>
                  </a:cubicBezTo>
                  <a:cubicBezTo>
                    <a:pt x="37" y="284"/>
                    <a:pt x="37" y="283"/>
                    <a:pt x="37" y="282"/>
                  </a:cubicBezTo>
                  <a:cubicBezTo>
                    <a:pt x="36" y="282"/>
                    <a:pt x="36" y="281"/>
                    <a:pt x="35" y="281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4" y="279"/>
                    <a:pt x="34" y="279"/>
                    <a:pt x="34" y="278"/>
                  </a:cubicBezTo>
                  <a:cubicBezTo>
                    <a:pt x="34" y="278"/>
                    <a:pt x="33" y="278"/>
                    <a:pt x="33" y="277"/>
                  </a:cubicBezTo>
                  <a:cubicBezTo>
                    <a:pt x="33" y="277"/>
                    <a:pt x="33" y="276"/>
                    <a:pt x="32" y="276"/>
                  </a:cubicBezTo>
                  <a:cubicBezTo>
                    <a:pt x="32" y="275"/>
                    <a:pt x="31" y="274"/>
                    <a:pt x="30" y="272"/>
                  </a:cubicBezTo>
                  <a:cubicBezTo>
                    <a:pt x="30" y="272"/>
                    <a:pt x="30" y="272"/>
                    <a:pt x="30" y="272"/>
                  </a:cubicBezTo>
                  <a:cubicBezTo>
                    <a:pt x="30" y="272"/>
                    <a:pt x="30" y="272"/>
                    <a:pt x="30" y="272"/>
                  </a:cubicBezTo>
                  <a:cubicBezTo>
                    <a:pt x="29" y="271"/>
                    <a:pt x="29" y="270"/>
                    <a:pt x="28" y="269"/>
                  </a:cubicBezTo>
                  <a:cubicBezTo>
                    <a:pt x="28" y="268"/>
                    <a:pt x="27" y="266"/>
                    <a:pt x="26" y="265"/>
                  </a:cubicBezTo>
                  <a:cubicBezTo>
                    <a:pt x="26" y="264"/>
                    <a:pt x="26" y="264"/>
                    <a:pt x="25" y="263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5" y="262"/>
                    <a:pt x="25" y="262"/>
                    <a:pt x="25" y="262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4" y="259"/>
                    <a:pt x="23" y="257"/>
                    <a:pt x="22" y="255"/>
                  </a:cubicBezTo>
                  <a:cubicBezTo>
                    <a:pt x="22" y="255"/>
                    <a:pt x="22" y="254"/>
                    <a:pt x="22" y="254"/>
                  </a:cubicBezTo>
                  <a:cubicBezTo>
                    <a:pt x="21" y="253"/>
                    <a:pt x="21" y="252"/>
                    <a:pt x="21" y="252"/>
                  </a:cubicBezTo>
                  <a:cubicBezTo>
                    <a:pt x="21" y="251"/>
                    <a:pt x="20" y="250"/>
                    <a:pt x="20" y="249"/>
                  </a:cubicBezTo>
                  <a:cubicBezTo>
                    <a:pt x="19" y="247"/>
                    <a:pt x="19" y="245"/>
                    <a:pt x="18" y="243"/>
                  </a:cubicBezTo>
                  <a:cubicBezTo>
                    <a:pt x="18" y="243"/>
                    <a:pt x="18" y="243"/>
                    <a:pt x="18" y="243"/>
                  </a:cubicBezTo>
                  <a:cubicBezTo>
                    <a:pt x="18" y="243"/>
                    <a:pt x="18" y="243"/>
                    <a:pt x="18" y="243"/>
                  </a:cubicBezTo>
                  <a:cubicBezTo>
                    <a:pt x="18" y="242"/>
                    <a:pt x="18" y="242"/>
                    <a:pt x="18" y="242"/>
                  </a:cubicBezTo>
                  <a:cubicBezTo>
                    <a:pt x="18" y="240"/>
                    <a:pt x="17" y="238"/>
                    <a:pt x="17" y="236"/>
                  </a:cubicBezTo>
                  <a:cubicBezTo>
                    <a:pt x="16" y="236"/>
                    <a:pt x="16" y="235"/>
                    <a:pt x="16" y="234"/>
                  </a:cubicBezTo>
                  <a:cubicBezTo>
                    <a:pt x="16" y="233"/>
                    <a:pt x="16" y="231"/>
                    <a:pt x="15" y="230"/>
                  </a:cubicBezTo>
                  <a:cubicBezTo>
                    <a:pt x="15" y="229"/>
                    <a:pt x="15" y="228"/>
                    <a:pt x="15" y="227"/>
                  </a:cubicBezTo>
                  <a:cubicBezTo>
                    <a:pt x="15" y="226"/>
                    <a:pt x="15" y="225"/>
                    <a:pt x="14" y="223"/>
                  </a:cubicBezTo>
                  <a:cubicBezTo>
                    <a:pt x="14" y="222"/>
                    <a:pt x="14" y="222"/>
                    <a:pt x="14" y="221"/>
                  </a:cubicBezTo>
                  <a:cubicBezTo>
                    <a:pt x="14" y="220"/>
                    <a:pt x="14" y="220"/>
                    <a:pt x="14" y="219"/>
                  </a:cubicBezTo>
                  <a:cubicBezTo>
                    <a:pt x="14" y="219"/>
                    <a:pt x="14" y="218"/>
                    <a:pt x="14" y="217"/>
                  </a:cubicBezTo>
                  <a:cubicBezTo>
                    <a:pt x="14" y="216"/>
                    <a:pt x="13" y="214"/>
                    <a:pt x="13" y="212"/>
                  </a:cubicBezTo>
                  <a:cubicBezTo>
                    <a:pt x="13" y="211"/>
                    <a:pt x="13" y="210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4"/>
                    <a:pt x="13" y="201"/>
                    <a:pt x="13" y="197"/>
                  </a:cubicBezTo>
                  <a:cubicBezTo>
                    <a:pt x="13" y="197"/>
                    <a:pt x="13" y="197"/>
                    <a:pt x="13" y="197"/>
                  </a:cubicBezTo>
                  <a:cubicBezTo>
                    <a:pt x="13" y="195"/>
                    <a:pt x="13" y="193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3" y="189"/>
                    <a:pt x="13" y="188"/>
                    <a:pt x="13" y="188"/>
                  </a:cubicBezTo>
                  <a:cubicBezTo>
                    <a:pt x="14" y="187"/>
                    <a:pt x="14" y="186"/>
                    <a:pt x="14" y="185"/>
                  </a:cubicBezTo>
                  <a:cubicBezTo>
                    <a:pt x="14" y="184"/>
                    <a:pt x="14" y="183"/>
                    <a:pt x="14" y="183"/>
                  </a:cubicBezTo>
                  <a:cubicBezTo>
                    <a:pt x="14" y="182"/>
                    <a:pt x="14" y="182"/>
                    <a:pt x="14" y="181"/>
                  </a:cubicBezTo>
                  <a:cubicBezTo>
                    <a:pt x="14" y="181"/>
                    <a:pt x="14" y="181"/>
                    <a:pt x="14" y="180"/>
                  </a:cubicBezTo>
                  <a:cubicBezTo>
                    <a:pt x="14" y="180"/>
                    <a:pt x="14" y="179"/>
                    <a:pt x="14" y="178"/>
                  </a:cubicBezTo>
                  <a:cubicBezTo>
                    <a:pt x="15" y="177"/>
                    <a:pt x="15" y="176"/>
                    <a:pt x="15" y="175"/>
                  </a:cubicBezTo>
                  <a:cubicBezTo>
                    <a:pt x="15" y="175"/>
                    <a:pt x="15" y="174"/>
                    <a:pt x="15" y="173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1"/>
                    <a:pt x="16" y="170"/>
                    <a:pt x="16" y="169"/>
                  </a:cubicBezTo>
                  <a:cubicBezTo>
                    <a:pt x="16" y="168"/>
                    <a:pt x="16" y="167"/>
                    <a:pt x="17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4"/>
                    <a:pt x="17" y="163"/>
                    <a:pt x="18" y="162"/>
                  </a:cubicBezTo>
                  <a:cubicBezTo>
                    <a:pt x="18" y="161"/>
                    <a:pt x="18" y="159"/>
                    <a:pt x="19" y="158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19" y="156"/>
                    <a:pt x="19" y="156"/>
                    <a:pt x="20" y="155"/>
                  </a:cubicBezTo>
                  <a:cubicBezTo>
                    <a:pt x="20" y="154"/>
                    <a:pt x="20" y="153"/>
                    <a:pt x="21" y="152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49"/>
                    <a:pt x="22" y="148"/>
                    <a:pt x="22" y="148"/>
                  </a:cubicBezTo>
                  <a:cubicBezTo>
                    <a:pt x="23" y="146"/>
                    <a:pt x="23" y="145"/>
                    <a:pt x="24" y="144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2"/>
                    <a:pt x="25" y="142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0"/>
                    <a:pt x="25" y="140"/>
                    <a:pt x="26" y="139"/>
                  </a:cubicBezTo>
                  <a:cubicBezTo>
                    <a:pt x="26" y="139"/>
                    <a:pt x="26" y="138"/>
                    <a:pt x="26" y="138"/>
                  </a:cubicBezTo>
                  <a:cubicBezTo>
                    <a:pt x="27" y="137"/>
                    <a:pt x="27" y="136"/>
                    <a:pt x="27" y="135"/>
                  </a:cubicBezTo>
                  <a:cubicBezTo>
                    <a:pt x="28" y="135"/>
                    <a:pt x="28" y="134"/>
                    <a:pt x="29" y="133"/>
                  </a:cubicBezTo>
                  <a:cubicBezTo>
                    <a:pt x="29" y="132"/>
                    <a:pt x="30" y="131"/>
                    <a:pt x="30" y="130"/>
                  </a:cubicBezTo>
                  <a:cubicBezTo>
                    <a:pt x="31" y="130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3" y="126"/>
                    <a:pt x="33" y="125"/>
                  </a:cubicBezTo>
                  <a:cubicBezTo>
                    <a:pt x="34" y="124"/>
                    <a:pt x="35" y="124"/>
                    <a:pt x="35" y="123"/>
                  </a:cubicBezTo>
                  <a:cubicBezTo>
                    <a:pt x="36" y="122"/>
                    <a:pt x="36" y="121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9" y="118"/>
                  </a:cubicBezTo>
                  <a:cubicBezTo>
                    <a:pt x="40" y="117"/>
                    <a:pt x="40" y="117"/>
                    <a:pt x="41" y="116"/>
                  </a:cubicBezTo>
                  <a:cubicBezTo>
                    <a:pt x="41" y="115"/>
                    <a:pt x="42" y="114"/>
                    <a:pt x="43" y="114"/>
                  </a:cubicBezTo>
                  <a:cubicBezTo>
                    <a:pt x="43" y="113"/>
                    <a:pt x="43" y="113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1"/>
                    <a:pt x="46" y="111"/>
                    <a:pt x="47" y="110"/>
                  </a:cubicBezTo>
                  <a:cubicBezTo>
                    <a:pt x="47" y="110"/>
                    <a:pt x="47" y="109"/>
                    <a:pt x="48" y="109"/>
                  </a:cubicBezTo>
                  <a:cubicBezTo>
                    <a:pt x="48" y="109"/>
                    <a:pt x="49" y="108"/>
                    <a:pt x="49" y="108"/>
                  </a:cubicBezTo>
                  <a:cubicBezTo>
                    <a:pt x="49" y="107"/>
                    <a:pt x="50" y="107"/>
                    <a:pt x="50" y="107"/>
                  </a:cubicBezTo>
                  <a:cubicBezTo>
                    <a:pt x="51" y="106"/>
                    <a:pt x="51" y="106"/>
                    <a:pt x="52" y="106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1"/>
                    <a:pt x="186" y="2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4" y="4"/>
                    <a:pt x="183" y="6"/>
                    <a:pt x="181" y="7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0" y="8"/>
                    <a:pt x="179" y="10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12"/>
                    <a:pt x="175" y="13"/>
                    <a:pt x="174" y="15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3" y="16"/>
                    <a:pt x="172" y="18"/>
                    <a:pt x="171" y="19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0" y="21"/>
                    <a:pt x="169" y="22"/>
                    <a:pt x="168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6"/>
                    <a:pt x="166" y="27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4" y="31"/>
                    <a:pt x="163" y="32"/>
                    <a:pt x="163" y="34"/>
                  </a:cubicBezTo>
                  <a:cubicBezTo>
                    <a:pt x="162" y="36"/>
                    <a:pt x="161" y="38"/>
                    <a:pt x="160" y="40"/>
                  </a:cubicBezTo>
                  <a:cubicBezTo>
                    <a:pt x="160" y="41"/>
                    <a:pt x="159" y="43"/>
                    <a:pt x="159" y="44"/>
                  </a:cubicBezTo>
                  <a:cubicBezTo>
                    <a:pt x="158" y="45"/>
                    <a:pt x="158" y="46"/>
                    <a:pt x="157" y="47"/>
                  </a:cubicBezTo>
                  <a:cubicBezTo>
                    <a:pt x="157" y="49"/>
                    <a:pt x="156" y="50"/>
                    <a:pt x="156" y="51"/>
                  </a:cubicBezTo>
                  <a:cubicBezTo>
                    <a:pt x="156" y="53"/>
                    <a:pt x="155" y="54"/>
                    <a:pt x="155" y="55"/>
                  </a:cubicBezTo>
                  <a:cubicBezTo>
                    <a:pt x="155" y="56"/>
                    <a:pt x="154" y="58"/>
                    <a:pt x="154" y="59"/>
                  </a:cubicBezTo>
                  <a:cubicBezTo>
                    <a:pt x="154" y="60"/>
                    <a:pt x="153" y="61"/>
                    <a:pt x="153" y="63"/>
                  </a:cubicBezTo>
                  <a:cubicBezTo>
                    <a:pt x="153" y="64"/>
                    <a:pt x="152" y="65"/>
                    <a:pt x="152" y="67"/>
                  </a:cubicBezTo>
                  <a:cubicBezTo>
                    <a:pt x="152" y="68"/>
                    <a:pt x="152" y="69"/>
                    <a:pt x="151" y="71"/>
                  </a:cubicBezTo>
                  <a:cubicBezTo>
                    <a:pt x="151" y="72"/>
                    <a:pt x="151" y="72"/>
                    <a:pt x="151" y="73"/>
                  </a:cubicBezTo>
                  <a:cubicBezTo>
                    <a:pt x="151" y="75"/>
                    <a:pt x="151" y="76"/>
                    <a:pt x="150" y="78"/>
                  </a:cubicBezTo>
                  <a:cubicBezTo>
                    <a:pt x="150" y="79"/>
                    <a:pt x="150" y="80"/>
                    <a:pt x="150" y="81"/>
                  </a:cubicBezTo>
                  <a:cubicBezTo>
                    <a:pt x="150" y="83"/>
                    <a:pt x="150" y="84"/>
                    <a:pt x="150" y="86"/>
                  </a:cubicBezTo>
                  <a:cubicBezTo>
                    <a:pt x="150" y="87"/>
                    <a:pt x="150" y="88"/>
                    <a:pt x="150" y="88"/>
                  </a:cubicBezTo>
                  <a:cubicBezTo>
                    <a:pt x="149" y="91"/>
                    <a:pt x="149" y="93"/>
                    <a:pt x="149" y="96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100"/>
                    <a:pt x="149" y="104"/>
                    <a:pt x="149" y="108"/>
                  </a:cubicBezTo>
                  <a:cubicBezTo>
                    <a:pt x="150" y="109"/>
                    <a:pt x="150" y="110"/>
                    <a:pt x="150" y="112"/>
                  </a:cubicBezTo>
                  <a:cubicBezTo>
                    <a:pt x="150" y="114"/>
                    <a:pt x="150" y="117"/>
                    <a:pt x="150" y="119"/>
                  </a:cubicBezTo>
                  <a:cubicBezTo>
                    <a:pt x="151" y="121"/>
                    <a:pt x="151" y="122"/>
                    <a:pt x="151" y="124"/>
                  </a:cubicBezTo>
                  <a:cubicBezTo>
                    <a:pt x="151" y="126"/>
                    <a:pt x="152" y="128"/>
                    <a:pt x="152" y="131"/>
                  </a:cubicBezTo>
                  <a:cubicBezTo>
                    <a:pt x="152" y="132"/>
                    <a:pt x="153" y="133"/>
                    <a:pt x="153" y="135"/>
                  </a:cubicBezTo>
                  <a:cubicBezTo>
                    <a:pt x="153" y="138"/>
                    <a:pt x="154" y="141"/>
                    <a:pt x="155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6" y="147"/>
                    <a:pt x="157" y="151"/>
                    <a:pt x="158" y="154"/>
                  </a:cubicBezTo>
                  <a:cubicBezTo>
                    <a:pt x="158" y="154"/>
                    <a:pt x="159" y="155"/>
                    <a:pt x="159" y="156"/>
                  </a:cubicBezTo>
                  <a:cubicBezTo>
                    <a:pt x="160" y="159"/>
                    <a:pt x="161" y="162"/>
                    <a:pt x="162" y="165"/>
                  </a:cubicBezTo>
                  <a:cubicBezTo>
                    <a:pt x="163" y="166"/>
                    <a:pt x="163" y="166"/>
                    <a:pt x="163" y="166"/>
                  </a:cubicBezTo>
                  <a:cubicBezTo>
                    <a:pt x="163" y="166"/>
                    <a:pt x="163" y="167"/>
                    <a:pt x="164" y="167"/>
                  </a:cubicBezTo>
                  <a:cubicBezTo>
                    <a:pt x="165" y="170"/>
                    <a:pt x="166" y="172"/>
                    <a:pt x="167" y="175"/>
                  </a:cubicBezTo>
                  <a:cubicBezTo>
                    <a:pt x="168" y="175"/>
                    <a:pt x="168" y="175"/>
                    <a:pt x="168" y="175"/>
                  </a:cubicBezTo>
                  <a:cubicBezTo>
                    <a:pt x="169" y="178"/>
                    <a:pt x="171" y="182"/>
                    <a:pt x="173" y="185"/>
                  </a:cubicBezTo>
                  <a:cubicBezTo>
                    <a:pt x="174" y="186"/>
                    <a:pt x="175" y="187"/>
                    <a:pt x="176" y="189"/>
                  </a:cubicBezTo>
                  <a:cubicBezTo>
                    <a:pt x="177" y="189"/>
                    <a:pt x="177" y="189"/>
                    <a:pt x="177" y="189"/>
                  </a:cubicBezTo>
                  <a:cubicBezTo>
                    <a:pt x="178" y="191"/>
                    <a:pt x="179" y="192"/>
                    <a:pt x="180" y="193"/>
                  </a:cubicBezTo>
                  <a:cubicBezTo>
                    <a:pt x="180" y="194"/>
                    <a:pt x="180" y="194"/>
                    <a:pt x="180" y="194"/>
                  </a:cubicBezTo>
                  <a:cubicBezTo>
                    <a:pt x="181" y="195"/>
                    <a:pt x="182" y="196"/>
                    <a:pt x="183" y="198"/>
                  </a:cubicBezTo>
                  <a:cubicBezTo>
                    <a:pt x="184" y="198"/>
                    <a:pt x="184" y="198"/>
                    <a:pt x="184" y="198"/>
                  </a:cubicBezTo>
                  <a:cubicBezTo>
                    <a:pt x="185" y="200"/>
                    <a:pt x="186" y="201"/>
                    <a:pt x="187" y="202"/>
                  </a:cubicBezTo>
                  <a:cubicBezTo>
                    <a:pt x="188" y="202"/>
                    <a:pt x="188" y="202"/>
                    <a:pt x="188" y="202"/>
                  </a:cubicBezTo>
                  <a:cubicBezTo>
                    <a:pt x="189" y="204"/>
                    <a:pt x="190" y="205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8"/>
                    <a:pt x="195" y="209"/>
                    <a:pt x="196" y="210"/>
                  </a:cubicBezTo>
                  <a:cubicBezTo>
                    <a:pt x="196" y="210"/>
                    <a:pt x="197" y="211"/>
                    <a:pt x="197" y="211"/>
                  </a:cubicBezTo>
                  <a:cubicBezTo>
                    <a:pt x="198" y="212"/>
                    <a:pt x="200" y="213"/>
                    <a:pt x="201" y="215"/>
                  </a:cubicBezTo>
                  <a:cubicBezTo>
                    <a:pt x="201" y="215"/>
                    <a:pt x="201" y="215"/>
                    <a:pt x="201" y="215"/>
                  </a:cubicBezTo>
                  <a:cubicBezTo>
                    <a:pt x="203" y="216"/>
                    <a:pt x="204" y="217"/>
                    <a:pt x="206" y="219"/>
                  </a:cubicBezTo>
                  <a:cubicBezTo>
                    <a:pt x="207" y="219"/>
                    <a:pt x="207" y="219"/>
                    <a:pt x="207" y="220"/>
                  </a:cubicBezTo>
                  <a:cubicBezTo>
                    <a:pt x="209" y="221"/>
                    <a:pt x="210" y="222"/>
                    <a:pt x="211" y="223"/>
                  </a:cubicBezTo>
                  <a:cubicBezTo>
                    <a:pt x="212" y="223"/>
                    <a:pt x="213" y="224"/>
                    <a:pt x="213" y="224"/>
                  </a:cubicBezTo>
                  <a:cubicBezTo>
                    <a:pt x="214" y="225"/>
                    <a:pt x="215" y="226"/>
                    <a:pt x="217" y="226"/>
                  </a:cubicBezTo>
                  <a:cubicBezTo>
                    <a:pt x="217" y="227"/>
                    <a:pt x="218" y="227"/>
                    <a:pt x="219" y="228"/>
                  </a:cubicBezTo>
                  <a:cubicBezTo>
                    <a:pt x="222" y="230"/>
                    <a:pt x="225" y="232"/>
                    <a:pt x="229" y="234"/>
                  </a:cubicBezTo>
                  <a:cubicBezTo>
                    <a:pt x="237" y="239"/>
                    <a:pt x="246" y="244"/>
                    <a:pt x="255" y="248"/>
                  </a:cubicBezTo>
                  <a:cubicBezTo>
                    <a:pt x="261" y="251"/>
                    <a:pt x="267" y="254"/>
                    <a:pt x="271" y="256"/>
                  </a:cubicBezTo>
                  <a:cubicBezTo>
                    <a:pt x="276" y="259"/>
                    <a:pt x="280" y="262"/>
                    <a:pt x="284" y="264"/>
                  </a:cubicBezTo>
                  <a:cubicBezTo>
                    <a:pt x="288" y="267"/>
                    <a:pt x="291" y="269"/>
                    <a:pt x="294" y="272"/>
                  </a:cubicBezTo>
                  <a:cubicBezTo>
                    <a:pt x="296" y="274"/>
                    <a:pt x="298" y="277"/>
                    <a:pt x="300" y="279"/>
                  </a:cubicBezTo>
                  <a:cubicBezTo>
                    <a:pt x="302" y="282"/>
                    <a:pt x="303" y="284"/>
                    <a:pt x="304" y="287"/>
                  </a:cubicBezTo>
                  <a:cubicBezTo>
                    <a:pt x="305" y="289"/>
                    <a:pt x="306" y="292"/>
                    <a:pt x="307" y="294"/>
                  </a:cubicBezTo>
                  <a:cubicBezTo>
                    <a:pt x="308" y="297"/>
                    <a:pt x="308" y="300"/>
                    <a:pt x="309" y="303"/>
                  </a:cubicBezTo>
                  <a:cubicBezTo>
                    <a:pt x="309" y="305"/>
                    <a:pt x="309" y="308"/>
                    <a:pt x="309" y="311"/>
                  </a:cubicBezTo>
                  <a:cubicBezTo>
                    <a:pt x="309" y="314"/>
                    <a:pt x="309" y="317"/>
                    <a:pt x="309" y="320"/>
                  </a:cubicBezTo>
                  <a:cubicBezTo>
                    <a:pt x="308" y="322"/>
                    <a:pt x="308" y="325"/>
                    <a:pt x="307" y="328"/>
                  </a:cubicBezTo>
                  <a:cubicBezTo>
                    <a:pt x="306" y="330"/>
                    <a:pt x="305" y="333"/>
                    <a:pt x="304" y="335"/>
                  </a:cubicBezTo>
                  <a:cubicBezTo>
                    <a:pt x="302" y="337"/>
                    <a:pt x="301" y="340"/>
                    <a:pt x="299" y="342"/>
                  </a:cubicBezTo>
                  <a:cubicBezTo>
                    <a:pt x="299" y="342"/>
                    <a:pt x="298" y="343"/>
                    <a:pt x="297" y="344"/>
                  </a:cubicBezTo>
                  <a:cubicBezTo>
                    <a:pt x="297" y="344"/>
                    <a:pt x="296" y="345"/>
                    <a:pt x="296" y="346"/>
                  </a:cubicBezTo>
                  <a:cubicBezTo>
                    <a:pt x="295" y="346"/>
                    <a:pt x="294" y="347"/>
                    <a:pt x="294" y="347"/>
                  </a:cubicBezTo>
                  <a:cubicBezTo>
                    <a:pt x="293" y="348"/>
                    <a:pt x="292" y="348"/>
                    <a:pt x="292" y="349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1" y="413"/>
                    <a:pt x="193" y="414"/>
                    <a:pt x="195" y="415"/>
                  </a:cubicBezTo>
                  <a:cubicBezTo>
                    <a:pt x="197" y="417"/>
                    <a:pt x="199" y="418"/>
                    <a:pt x="200" y="419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1" y="420"/>
                    <a:pt x="201" y="420"/>
                    <a:pt x="201" y="420"/>
                  </a:cubicBezTo>
                  <a:cubicBezTo>
                    <a:pt x="203" y="421"/>
                    <a:pt x="204" y="422"/>
                    <a:pt x="206" y="422"/>
                  </a:cubicBezTo>
                  <a:cubicBezTo>
                    <a:pt x="207" y="423"/>
                    <a:pt x="207" y="423"/>
                    <a:pt x="207" y="423"/>
                  </a:cubicBezTo>
                  <a:cubicBezTo>
                    <a:pt x="209" y="424"/>
                    <a:pt x="211" y="425"/>
                    <a:pt x="213" y="426"/>
                  </a:cubicBezTo>
                  <a:cubicBezTo>
                    <a:pt x="213" y="426"/>
                    <a:pt x="214" y="426"/>
                    <a:pt x="214" y="426"/>
                  </a:cubicBezTo>
                  <a:cubicBezTo>
                    <a:pt x="215" y="427"/>
                    <a:pt x="216" y="427"/>
                    <a:pt x="217" y="428"/>
                  </a:cubicBezTo>
                  <a:cubicBezTo>
                    <a:pt x="221" y="429"/>
                    <a:pt x="224" y="431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32" y="433"/>
                    <a:pt x="235" y="434"/>
                    <a:pt x="239" y="435"/>
                  </a:cubicBezTo>
                  <a:cubicBezTo>
                    <a:pt x="240" y="435"/>
                    <a:pt x="241" y="436"/>
                    <a:pt x="241" y="436"/>
                  </a:cubicBezTo>
                  <a:cubicBezTo>
                    <a:pt x="245" y="437"/>
                    <a:pt x="249" y="437"/>
                    <a:pt x="253" y="438"/>
                  </a:cubicBezTo>
                  <a:cubicBezTo>
                    <a:pt x="254" y="438"/>
                    <a:pt x="255" y="438"/>
                    <a:pt x="256" y="439"/>
                  </a:cubicBezTo>
                  <a:cubicBezTo>
                    <a:pt x="260" y="439"/>
                    <a:pt x="264" y="440"/>
                    <a:pt x="269" y="440"/>
                  </a:cubicBezTo>
                  <a:cubicBezTo>
                    <a:pt x="269" y="440"/>
                    <a:pt x="270" y="440"/>
                    <a:pt x="271" y="441"/>
                  </a:cubicBezTo>
                  <a:cubicBezTo>
                    <a:pt x="272" y="441"/>
                    <a:pt x="273" y="441"/>
                    <a:pt x="274" y="441"/>
                  </a:cubicBezTo>
                  <a:cubicBezTo>
                    <a:pt x="275" y="441"/>
                    <a:pt x="276" y="441"/>
                    <a:pt x="277" y="441"/>
                  </a:cubicBezTo>
                  <a:cubicBezTo>
                    <a:pt x="279" y="441"/>
                    <a:pt x="279" y="441"/>
                    <a:pt x="279" y="441"/>
                  </a:cubicBezTo>
                  <a:cubicBezTo>
                    <a:pt x="283" y="441"/>
                    <a:pt x="288" y="441"/>
                    <a:pt x="292" y="441"/>
                  </a:cubicBezTo>
                  <a:cubicBezTo>
                    <a:pt x="293" y="441"/>
                    <a:pt x="294" y="441"/>
                    <a:pt x="295" y="441"/>
                  </a:cubicBezTo>
                  <a:cubicBezTo>
                    <a:pt x="300" y="440"/>
                    <a:pt x="305" y="440"/>
                    <a:pt x="310" y="439"/>
                  </a:cubicBezTo>
                  <a:cubicBezTo>
                    <a:pt x="314" y="438"/>
                    <a:pt x="319" y="436"/>
                    <a:pt x="323" y="435"/>
                  </a:cubicBezTo>
                  <a:cubicBezTo>
                    <a:pt x="327" y="433"/>
                    <a:pt x="331" y="432"/>
                    <a:pt x="335" y="429"/>
                  </a:cubicBezTo>
                </a:path>
              </a:pathLst>
            </a:custGeom>
            <a:solidFill>
              <a:srgbClr val="9700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Sļïďè"/>
            <p:cNvSpPr/>
            <p:nvPr/>
          </p:nvSpPr>
          <p:spPr bwMode="auto">
            <a:xfrm>
              <a:off x="5148263" y="1712913"/>
              <a:ext cx="377825" cy="161925"/>
            </a:xfrm>
            <a:custGeom>
              <a:avLst/>
              <a:gdLst>
                <a:gd name="T0" fmla="*/ 150 w 241"/>
                <a:gd name="T1" fmla="*/ 0 h 103"/>
                <a:gd name="T2" fmla="*/ 0 w 241"/>
                <a:gd name="T3" fmla="*/ 77 h 103"/>
                <a:gd name="T4" fmla="*/ 1 w 241"/>
                <a:gd name="T5" fmla="*/ 78 h 103"/>
                <a:gd name="T6" fmla="*/ 4 w 241"/>
                <a:gd name="T7" fmla="*/ 79 h 103"/>
                <a:gd name="T8" fmla="*/ 6 w 241"/>
                <a:gd name="T9" fmla="*/ 81 h 103"/>
                <a:gd name="T10" fmla="*/ 9 w 241"/>
                <a:gd name="T11" fmla="*/ 83 h 103"/>
                <a:gd name="T12" fmla="*/ 9 w 241"/>
                <a:gd name="T13" fmla="*/ 83 h 103"/>
                <a:gd name="T14" fmla="*/ 10 w 241"/>
                <a:gd name="T15" fmla="*/ 83 h 103"/>
                <a:gd name="T16" fmla="*/ 12 w 241"/>
                <a:gd name="T17" fmla="*/ 85 h 103"/>
                <a:gd name="T18" fmla="*/ 14 w 241"/>
                <a:gd name="T19" fmla="*/ 86 h 103"/>
                <a:gd name="T20" fmla="*/ 15 w 241"/>
                <a:gd name="T21" fmla="*/ 86 h 103"/>
                <a:gd name="T22" fmla="*/ 15 w 241"/>
                <a:gd name="T23" fmla="*/ 87 h 103"/>
                <a:gd name="T24" fmla="*/ 16 w 241"/>
                <a:gd name="T25" fmla="*/ 87 h 103"/>
                <a:gd name="T26" fmla="*/ 20 w 241"/>
                <a:gd name="T27" fmla="*/ 89 h 103"/>
                <a:gd name="T28" fmla="*/ 21 w 241"/>
                <a:gd name="T29" fmla="*/ 89 h 103"/>
                <a:gd name="T30" fmla="*/ 22 w 241"/>
                <a:gd name="T31" fmla="*/ 90 h 103"/>
                <a:gd name="T32" fmla="*/ 24 w 241"/>
                <a:gd name="T33" fmla="*/ 91 h 103"/>
                <a:gd name="T34" fmla="*/ 25 w 241"/>
                <a:gd name="T35" fmla="*/ 91 h 103"/>
                <a:gd name="T36" fmla="*/ 35 w 241"/>
                <a:gd name="T37" fmla="*/ 95 h 103"/>
                <a:gd name="T38" fmla="*/ 35 w 241"/>
                <a:gd name="T39" fmla="*/ 95 h 103"/>
                <a:gd name="T40" fmla="*/ 35 w 241"/>
                <a:gd name="T41" fmla="*/ 95 h 103"/>
                <a:gd name="T42" fmla="*/ 42 w 241"/>
                <a:gd name="T43" fmla="*/ 97 h 103"/>
                <a:gd name="T44" fmla="*/ 46 w 241"/>
                <a:gd name="T45" fmla="*/ 98 h 103"/>
                <a:gd name="T46" fmla="*/ 47 w 241"/>
                <a:gd name="T47" fmla="*/ 98 h 103"/>
                <a:gd name="T48" fmla="*/ 48 w 241"/>
                <a:gd name="T49" fmla="*/ 98 h 103"/>
                <a:gd name="T50" fmla="*/ 59 w 241"/>
                <a:gd name="T51" fmla="*/ 100 h 103"/>
                <a:gd name="T52" fmla="*/ 60 w 241"/>
                <a:gd name="T53" fmla="*/ 101 h 103"/>
                <a:gd name="T54" fmla="*/ 61 w 241"/>
                <a:gd name="T55" fmla="*/ 101 h 103"/>
                <a:gd name="T56" fmla="*/ 74 w 241"/>
                <a:gd name="T57" fmla="*/ 102 h 103"/>
                <a:gd name="T58" fmla="*/ 76 w 241"/>
                <a:gd name="T59" fmla="*/ 103 h 103"/>
                <a:gd name="T60" fmla="*/ 79 w 241"/>
                <a:gd name="T61" fmla="*/ 103 h 103"/>
                <a:gd name="T62" fmla="*/ 82 w 241"/>
                <a:gd name="T63" fmla="*/ 103 h 103"/>
                <a:gd name="T64" fmla="*/ 84 w 241"/>
                <a:gd name="T65" fmla="*/ 103 h 103"/>
                <a:gd name="T66" fmla="*/ 99 w 241"/>
                <a:gd name="T67" fmla="*/ 103 h 103"/>
                <a:gd name="T68" fmla="*/ 113 w 241"/>
                <a:gd name="T69" fmla="*/ 101 h 103"/>
                <a:gd name="T70" fmla="*/ 126 w 241"/>
                <a:gd name="T71" fmla="*/ 97 h 103"/>
                <a:gd name="T72" fmla="*/ 138 w 241"/>
                <a:gd name="T73" fmla="*/ 92 h 103"/>
                <a:gd name="T74" fmla="*/ 239 w 241"/>
                <a:gd name="T75" fmla="*/ 34 h 103"/>
                <a:gd name="T76" fmla="*/ 241 w 241"/>
                <a:gd name="T77" fmla="*/ 21 h 103"/>
                <a:gd name="T78" fmla="*/ 150 w 241"/>
                <a:gd name="T7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1" h="103">
                  <a:moveTo>
                    <a:pt x="150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3" y="79"/>
                    <a:pt x="4" y="79"/>
                  </a:cubicBezTo>
                  <a:cubicBezTo>
                    <a:pt x="4" y="80"/>
                    <a:pt x="5" y="81"/>
                    <a:pt x="6" y="81"/>
                  </a:cubicBezTo>
                  <a:cubicBezTo>
                    <a:pt x="7" y="82"/>
                    <a:pt x="8" y="82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4"/>
                    <a:pt x="11" y="84"/>
                    <a:pt x="12" y="85"/>
                  </a:cubicBezTo>
                  <a:cubicBezTo>
                    <a:pt x="13" y="85"/>
                    <a:pt x="14" y="86"/>
                    <a:pt x="14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7" y="88"/>
                    <a:pt x="18" y="88"/>
                    <a:pt x="20" y="89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1" y="89"/>
                    <a:pt x="21" y="90"/>
                    <a:pt x="22" y="90"/>
                  </a:cubicBezTo>
                  <a:cubicBezTo>
                    <a:pt x="22" y="90"/>
                    <a:pt x="23" y="90"/>
                    <a:pt x="24" y="91"/>
                  </a:cubicBezTo>
                  <a:cubicBezTo>
                    <a:pt x="24" y="91"/>
                    <a:pt x="25" y="91"/>
                    <a:pt x="25" y="91"/>
                  </a:cubicBezTo>
                  <a:cubicBezTo>
                    <a:pt x="28" y="92"/>
                    <a:pt x="31" y="94"/>
                    <a:pt x="35" y="95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8" y="96"/>
                    <a:pt x="40" y="96"/>
                    <a:pt x="42" y="97"/>
                  </a:cubicBezTo>
                  <a:cubicBezTo>
                    <a:pt x="43" y="97"/>
                    <a:pt x="44" y="97"/>
                    <a:pt x="46" y="98"/>
                  </a:cubicBezTo>
                  <a:cubicBezTo>
                    <a:pt x="46" y="98"/>
                    <a:pt x="47" y="98"/>
                    <a:pt x="47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9"/>
                    <a:pt x="55" y="100"/>
                    <a:pt x="59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1" y="101"/>
                    <a:pt x="61" y="101"/>
                  </a:cubicBezTo>
                  <a:cubicBezTo>
                    <a:pt x="65" y="101"/>
                    <a:pt x="70" y="102"/>
                    <a:pt x="74" y="102"/>
                  </a:cubicBezTo>
                  <a:cubicBezTo>
                    <a:pt x="75" y="102"/>
                    <a:pt x="76" y="103"/>
                    <a:pt x="76" y="103"/>
                  </a:cubicBezTo>
                  <a:cubicBezTo>
                    <a:pt x="77" y="103"/>
                    <a:pt x="78" y="103"/>
                    <a:pt x="79" y="103"/>
                  </a:cubicBezTo>
                  <a:cubicBezTo>
                    <a:pt x="80" y="103"/>
                    <a:pt x="81" y="103"/>
                    <a:pt x="82" y="103"/>
                  </a:cubicBezTo>
                  <a:cubicBezTo>
                    <a:pt x="82" y="103"/>
                    <a:pt x="83" y="103"/>
                    <a:pt x="84" y="103"/>
                  </a:cubicBezTo>
                  <a:cubicBezTo>
                    <a:pt x="89" y="103"/>
                    <a:pt x="94" y="103"/>
                    <a:pt x="99" y="103"/>
                  </a:cubicBezTo>
                  <a:cubicBezTo>
                    <a:pt x="104" y="102"/>
                    <a:pt x="109" y="102"/>
                    <a:pt x="113" y="101"/>
                  </a:cubicBezTo>
                  <a:cubicBezTo>
                    <a:pt x="118" y="100"/>
                    <a:pt x="122" y="98"/>
                    <a:pt x="126" y="97"/>
                  </a:cubicBezTo>
                  <a:cubicBezTo>
                    <a:pt x="130" y="95"/>
                    <a:pt x="134" y="94"/>
                    <a:pt x="138" y="92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41" y="21"/>
                    <a:pt x="241" y="21"/>
                    <a:pt x="241" y="21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śḷïḋe"/>
            <p:cNvSpPr/>
            <p:nvPr/>
          </p:nvSpPr>
          <p:spPr bwMode="auto">
            <a:xfrm>
              <a:off x="5108576" y="1317626"/>
              <a:ext cx="444500" cy="317500"/>
            </a:xfrm>
            <a:custGeom>
              <a:avLst/>
              <a:gdLst>
                <a:gd name="T0" fmla="*/ 284 w 284"/>
                <a:gd name="T1" fmla="*/ 153 h 203"/>
                <a:gd name="T2" fmla="*/ 279 w 284"/>
                <a:gd name="T3" fmla="*/ 168 h 203"/>
                <a:gd name="T4" fmla="*/ 272 w 284"/>
                <a:gd name="T5" fmla="*/ 177 h 203"/>
                <a:gd name="T6" fmla="*/ 269 w 284"/>
                <a:gd name="T7" fmla="*/ 180 h 203"/>
                <a:gd name="T8" fmla="*/ 231 w 284"/>
                <a:gd name="T9" fmla="*/ 203 h 203"/>
                <a:gd name="T10" fmla="*/ 111 w 284"/>
                <a:gd name="T11" fmla="*/ 103 h 203"/>
                <a:gd name="T12" fmla="*/ 42 w 284"/>
                <a:gd name="T13" fmla="*/ 146 h 203"/>
                <a:gd name="T14" fmla="*/ 42 w 284"/>
                <a:gd name="T15" fmla="*/ 146 h 203"/>
                <a:gd name="T16" fmla="*/ 37 w 284"/>
                <a:gd name="T17" fmla="*/ 142 h 203"/>
                <a:gd name="T18" fmla="*/ 33 w 284"/>
                <a:gd name="T19" fmla="*/ 139 h 203"/>
                <a:gd name="T20" fmla="*/ 30 w 284"/>
                <a:gd name="T21" fmla="*/ 137 h 203"/>
                <a:gd name="T22" fmla="*/ 24 w 284"/>
                <a:gd name="T23" fmla="*/ 131 h 203"/>
                <a:gd name="T24" fmla="*/ 24 w 284"/>
                <a:gd name="T25" fmla="*/ 130 h 203"/>
                <a:gd name="T26" fmla="*/ 22 w 284"/>
                <a:gd name="T27" fmla="*/ 128 h 203"/>
                <a:gd name="T28" fmla="*/ 17 w 284"/>
                <a:gd name="T29" fmla="*/ 123 h 203"/>
                <a:gd name="T30" fmla="*/ 17 w 284"/>
                <a:gd name="T31" fmla="*/ 122 h 203"/>
                <a:gd name="T32" fmla="*/ 14 w 284"/>
                <a:gd name="T33" fmla="*/ 119 h 203"/>
                <a:gd name="T34" fmla="*/ 12 w 284"/>
                <a:gd name="T35" fmla="*/ 115 h 203"/>
                <a:gd name="T36" fmla="*/ 10 w 284"/>
                <a:gd name="T37" fmla="*/ 113 h 203"/>
                <a:gd name="T38" fmla="*/ 8 w 284"/>
                <a:gd name="T39" fmla="*/ 110 h 203"/>
                <a:gd name="T40" fmla="*/ 5 w 284"/>
                <a:gd name="T41" fmla="*/ 105 h 203"/>
                <a:gd name="T42" fmla="*/ 5 w 284"/>
                <a:gd name="T43" fmla="*/ 105 h 203"/>
                <a:gd name="T44" fmla="*/ 1 w 284"/>
                <a:gd name="T45" fmla="*/ 98 h 203"/>
                <a:gd name="T46" fmla="*/ 0 w 284"/>
                <a:gd name="T47" fmla="*/ 96 h 203"/>
                <a:gd name="T48" fmla="*/ 0 w 284"/>
                <a:gd name="T49" fmla="*/ 94 h 203"/>
                <a:gd name="T50" fmla="*/ 142 w 284"/>
                <a:gd name="T51" fmla="*/ 8 h 203"/>
                <a:gd name="T52" fmla="*/ 148 w 284"/>
                <a:gd name="T53" fmla="*/ 18 h 203"/>
                <a:gd name="T54" fmla="*/ 152 w 284"/>
                <a:gd name="T55" fmla="*/ 22 h 203"/>
                <a:gd name="T56" fmla="*/ 155 w 284"/>
                <a:gd name="T57" fmla="*/ 27 h 203"/>
                <a:gd name="T58" fmla="*/ 159 w 284"/>
                <a:gd name="T59" fmla="*/ 31 h 203"/>
                <a:gd name="T60" fmla="*/ 163 w 284"/>
                <a:gd name="T61" fmla="*/ 35 h 203"/>
                <a:gd name="T62" fmla="*/ 168 w 284"/>
                <a:gd name="T63" fmla="*/ 40 h 203"/>
                <a:gd name="T64" fmla="*/ 172 w 284"/>
                <a:gd name="T65" fmla="*/ 44 h 203"/>
                <a:gd name="T66" fmla="*/ 176 w 284"/>
                <a:gd name="T67" fmla="*/ 48 h 203"/>
                <a:gd name="T68" fmla="*/ 182 w 284"/>
                <a:gd name="T69" fmla="*/ 53 h 203"/>
                <a:gd name="T70" fmla="*/ 188 w 284"/>
                <a:gd name="T71" fmla="*/ 57 h 203"/>
                <a:gd name="T72" fmla="*/ 194 w 284"/>
                <a:gd name="T73" fmla="*/ 61 h 203"/>
                <a:gd name="T74" fmla="*/ 230 w 284"/>
                <a:gd name="T75" fmla="*/ 81 h 203"/>
                <a:gd name="T76" fmla="*/ 259 w 284"/>
                <a:gd name="T77" fmla="*/ 97 h 203"/>
                <a:gd name="T78" fmla="*/ 275 w 284"/>
                <a:gd name="T79" fmla="*/ 112 h 203"/>
                <a:gd name="T80" fmla="*/ 282 w 284"/>
                <a:gd name="T81" fmla="*/ 127 h 203"/>
                <a:gd name="T82" fmla="*/ 284 w 284"/>
                <a:gd name="T83" fmla="*/ 14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" h="203">
                  <a:moveTo>
                    <a:pt x="284" y="144"/>
                  </a:moveTo>
                  <a:cubicBezTo>
                    <a:pt x="284" y="147"/>
                    <a:pt x="284" y="150"/>
                    <a:pt x="284" y="153"/>
                  </a:cubicBezTo>
                  <a:cubicBezTo>
                    <a:pt x="283" y="155"/>
                    <a:pt x="283" y="158"/>
                    <a:pt x="282" y="161"/>
                  </a:cubicBezTo>
                  <a:cubicBezTo>
                    <a:pt x="281" y="163"/>
                    <a:pt x="280" y="166"/>
                    <a:pt x="279" y="168"/>
                  </a:cubicBezTo>
                  <a:cubicBezTo>
                    <a:pt x="277" y="170"/>
                    <a:pt x="276" y="173"/>
                    <a:pt x="274" y="175"/>
                  </a:cubicBezTo>
                  <a:cubicBezTo>
                    <a:pt x="274" y="175"/>
                    <a:pt x="273" y="176"/>
                    <a:pt x="272" y="177"/>
                  </a:cubicBezTo>
                  <a:cubicBezTo>
                    <a:pt x="272" y="177"/>
                    <a:pt x="271" y="178"/>
                    <a:pt x="271" y="179"/>
                  </a:cubicBezTo>
                  <a:cubicBezTo>
                    <a:pt x="270" y="179"/>
                    <a:pt x="269" y="180"/>
                    <a:pt x="269" y="180"/>
                  </a:cubicBezTo>
                  <a:cubicBezTo>
                    <a:pt x="268" y="181"/>
                    <a:pt x="267" y="181"/>
                    <a:pt x="267" y="182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18" y="196"/>
                    <a:pt x="218" y="196"/>
                    <a:pt x="218" y="196"/>
                  </a:cubicBezTo>
                  <a:cubicBezTo>
                    <a:pt x="111" y="103"/>
                    <a:pt x="111" y="103"/>
                    <a:pt x="111" y="103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3" y="147"/>
                    <a:pt x="43" y="147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0" y="145"/>
                    <a:pt x="38" y="144"/>
                    <a:pt x="37" y="142"/>
                  </a:cubicBezTo>
                  <a:cubicBezTo>
                    <a:pt x="36" y="141"/>
                    <a:pt x="35" y="140"/>
                    <a:pt x="34" y="140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8"/>
                    <a:pt x="31" y="137"/>
                    <a:pt x="30" y="137"/>
                  </a:cubicBezTo>
                  <a:cubicBezTo>
                    <a:pt x="29" y="136"/>
                    <a:pt x="28" y="135"/>
                    <a:pt x="27" y="134"/>
                  </a:cubicBezTo>
                  <a:cubicBezTo>
                    <a:pt x="26" y="133"/>
                    <a:pt x="25" y="132"/>
                    <a:pt x="24" y="131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4" y="130"/>
                    <a:pt x="24" y="130"/>
                    <a:pt x="24" y="130"/>
                  </a:cubicBezTo>
                  <a:cubicBezTo>
                    <a:pt x="24" y="130"/>
                    <a:pt x="24" y="130"/>
                    <a:pt x="24" y="130"/>
                  </a:cubicBezTo>
                  <a:cubicBezTo>
                    <a:pt x="23" y="130"/>
                    <a:pt x="23" y="129"/>
                    <a:pt x="22" y="128"/>
                  </a:cubicBezTo>
                  <a:cubicBezTo>
                    <a:pt x="21" y="127"/>
                    <a:pt x="20" y="127"/>
                    <a:pt x="20" y="126"/>
                  </a:cubicBezTo>
                  <a:cubicBezTo>
                    <a:pt x="19" y="125"/>
                    <a:pt x="18" y="124"/>
                    <a:pt x="17" y="123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6" y="122"/>
                    <a:pt x="16" y="121"/>
                    <a:pt x="15" y="120"/>
                  </a:cubicBezTo>
                  <a:cubicBezTo>
                    <a:pt x="15" y="120"/>
                    <a:pt x="14" y="119"/>
                    <a:pt x="14" y="119"/>
                  </a:cubicBezTo>
                  <a:cubicBezTo>
                    <a:pt x="14" y="118"/>
                    <a:pt x="13" y="118"/>
                    <a:pt x="13" y="117"/>
                  </a:cubicBezTo>
                  <a:cubicBezTo>
                    <a:pt x="12" y="117"/>
                    <a:pt x="12" y="116"/>
                    <a:pt x="12" y="115"/>
                  </a:cubicBezTo>
                  <a:cubicBezTo>
                    <a:pt x="11" y="115"/>
                    <a:pt x="11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9" y="112"/>
                    <a:pt x="9" y="112"/>
                    <a:pt x="9" y="111"/>
                  </a:cubicBezTo>
                  <a:cubicBezTo>
                    <a:pt x="9" y="111"/>
                    <a:pt x="8" y="111"/>
                    <a:pt x="8" y="110"/>
                  </a:cubicBezTo>
                  <a:cubicBezTo>
                    <a:pt x="8" y="110"/>
                    <a:pt x="8" y="109"/>
                    <a:pt x="7" y="109"/>
                  </a:cubicBezTo>
                  <a:cubicBezTo>
                    <a:pt x="7" y="108"/>
                    <a:pt x="6" y="107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4" y="104"/>
                    <a:pt x="4" y="103"/>
                    <a:pt x="3" y="102"/>
                  </a:cubicBezTo>
                  <a:cubicBezTo>
                    <a:pt x="3" y="101"/>
                    <a:pt x="2" y="99"/>
                    <a:pt x="1" y="98"/>
                  </a:cubicBezTo>
                  <a:cubicBezTo>
                    <a:pt x="1" y="97"/>
                    <a:pt x="1" y="97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0" y="3"/>
                    <a:pt x="141" y="5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4" y="11"/>
                    <a:pt x="146" y="15"/>
                    <a:pt x="148" y="18"/>
                  </a:cubicBezTo>
                  <a:cubicBezTo>
                    <a:pt x="149" y="19"/>
                    <a:pt x="150" y="20"/>
                    <a:pt x="151" y="22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53" y="24"/>
                    <a:pt x="154" y="25"/>
                    <a:pt x="155" y="26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8"/>
                    <a:pt x="157" y="29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3"/>
                    <a:pt x="161" y="34"/>
                    <a:pt x="162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7"/>
                    <a:pt x="165" y="38"/>
                    <a:pt x="167" y="39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69" y="41"/>
                    <a:pt x="170" y="42"/>
                    <a:pt x="171" y="43"/>
                  </a:cubicBezTo>
                  <a:cubicBezTo>
                    <a:pt x="171" y="43"/>
                    <a:pt x="172" y="44"/>
                    <a:pt x="172" y="44"/>
                  </a:cubicBezTo>
                  <a:cubicBezTo>
                    <a:pt x="173" y="45"/>
                    <a:pt x="175" y="46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8" y="49"/>
                    <a:pt x="179" y="50"/>
                    <a:pt x="181" y="52"/>
                  </a:cubicBezTo>
                  <a:cubicBezTo>
                    <a:pt x="182" y="52"/>
                    <a:pt x="182" y="52"/>
                    <a:pt x="182" y="53"/>
                  </a:cubicBezTo>
                  <a:cubicBezTo>
                    <a:pt x="184" y="54"/>
                    <a:pt x="185" y="55"/>
                    <a:pt x="186" y="56"/>
                  </a:cubicBezTo>
                  <a:cubicBezTo>
                    <a:pt x="187" y="56"/>
                    <a:pt x="188" y="57"/>
                    <a:pt x="188" y="57"/>
                  </a:cubicBezTo>
                  <a:cubicBezTo>
                    <a:pt x="189" y="58"/>
                    <a:pt x="190" y="59"/>
                    <a:pt x="192" y="59"/>
                  </a:cubicBezTo>
                  <a:cubicBezTo>
                    <a:pt x="192" y="60"/>
                    <a:pt x="193" y="60"/>
                    <a:pt x="194" y="61"/>
                  </a:cubicBezTo>
                  <a:cubicBezTo>
                    <a:pt x="197" y="63"/>
                    <a:pt x="200" y="65"/>
                    <a:pt x="204" y="67"/>
                  </a:cubicBezTo>
                  <a:cubicBezTo>
                    <a:pt x="212" y="72"/>
                    <a:pt x="221" y="77"/>
                    <a:pt x="230" y="81"/>
                  </a:cubicBezTo>
                  <a:cubicBezTo>
                    <a:pt x="236" y="84"/>
                    <a:pt x="242" y="87"/>
                    <a:pt x="246" y="89"/>
                  </a:cubicBezTo>
                  <a:cubicBezTo>
                    <a:pt x="251" y="92"/>
                    <a:pt x="255" y="95"/>
                    <a:pt x="259" y="97"/>
                  </a:cubicBezTo>
                  <a:cubicBezTo>
                    <a:pt x="263" y="100"/>
                    <a:pt x="266" y="102"/>
                    <a:pt x="269" y="105"/>
                  </a:cubicBezTo>
                  <a:cubicBezTo>
                    <a:pt x="271" y="107"/>
                    <a:pt x="273" y="110"/>
                    <a:pt x="275" y="112"/>
                  </a:cubicBezTo>
                  <a:cubicBezTo>
                    <a:pt x="277" y="115"/>
                    <a:pt x="278" y="117"/>
                    <a:pt x="279" y="120"/>
                  </a:cubicBezTo>
                  <a:cubicBezTo>
                    <a:pt x="280" y="122"/>
                    <a:pt x="281" y="125"/>
                    <a:pt x="282" y="127"/>
                  </a:cubicBezTo>
                  <a:cubicBezTo>
                    <a:pt x="283" y="130"/>
                    <a:pt x="283" y="133"/>
                    <a:pt x="284" y="136"/>
                  </a:cubicBezTo>
                  <a:cubicBezTo>
                    <a:pt x="284" y="138"/>
                    <a:pt x="284" y="141"/>
                    <a:pt x="284" y="144"/>
                  </a:cubicBezTo>
                </a:path>
              </a:pathLst>
            </a:custGeom>
            <a:solidFill>
              <a:srgbClr val="760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îsḷiḋê"/>
            <p:cNvSpPr/>
            <p:nvPr/>
          </p:nvSpPr>
          <p:spPr bwMode="auto">
            <a:xfrm>
              <a:off x="5281613" y="1030288"/>
              <a:ext cx="403225" cy="715963"/>
            </a:xfrm>
            <a:custGeom>
              <a:avLst/>
              <a:gdLst>
                <a:gd name="T0" fmla="*/ 253 w 257"/>
                <a:gd name="T1" fmla="*/ 359 h 458"/>
                <a:gd name="T2" fmla="*/ 234 w 257"/>
                <a:gd name="T3" fmla="*/ 411 h 458"/>
                <a:gd name="T4" fmla="*/ 201 w 257"/>
                <a:gd name="T5" fmla="*/ 445 h 458"/>
                <a:gd name="T6" fmla="*/ 160 w 257"/>
                <a:gd name="T7" fmla="*/ 458 h 458"/>
                <a:gd name="T8" fmla="*/ 138 w 257"/>
                <a:gd name="T9" fmla="*/ 458 h 458"/>
                <a:gd name="T10" fmla="*/ 99 w 257"/>
                <a:gd name="T11" fmla="*/ 451 h 458"/>
                <a:gd name="T12" fmla="*/ 31 w 257"/>
                <a:gd name="T13" fmla="*/ 402 h 458"/>
                <a:gd name="T14" fmla="*/ 3 w 257"/>
                <a:gd name="T15" fmla="*/ 319 h 458"/>
                <a:gd name="T16" fmla="*/ 87 w 257"/>
                <a:gd name="T17" fmla="*/ 303 h 458"/>
                <a:gd name="T18" fmla="*/ 96 w 257"/>
                <a:gd name="T19" fmla="*/ 338 h 458"/>
                <a:gd name="T20" fmla="*/ 122 w 257"/>
                <a:gd name="T21" fmla="*/ 366 h 458"/>
                <a:gd name="T22" fmla="*/ 136 w 257"/>
                <a:gd name="T23" fmla="*/ 370 h 458"/>
                <a:gd name="T24" fmla="*/ 145 w 257"/>
                <a:gd name="T25" fmla="*/ 369 h 458"/>
                <a:gd name="T26" fmla="*/ 163 w 257"/>
                <a:gd name="T27" fmla="*/ 359 h 458"/>
                <a:gd name="T28" fmla="*/ 173 w 257"/>
                <a:gd name="T29" fmla="*/ 337 h 458"/>
                <a:gd name="T30" fmla="*/ 171 w 257"/>
                <a:gd name="T31" fmla="*/ 311 h 458"/>
                <a:gd name="T32" fmla="*/ 158 w 257"/>
                <a:gd name="T33" fmla="*/ 289 h 458"/>
                <a:gd name="T34" fmla="*/ 119 w 257"/>
                <a:gd name="T35" fmla="*/ 265 h 458"/>
                <a:gd name="T36" fmla="*/ 52 w 257"/>
                <a:gd name="T37" fmla="*/ 219 h 458"/>
                <a:gd name="T38" fmla="*/ 27 w 257"/>
                <a:gd name="T39" fmla="*/ 182 h 458"/>
                <a:gd name="T40" fmla="*/ 15 w 257"/>
                <a:gd name="T41" fmla="*/ 138 h 458"/>
                <a:gd name="T42" fmla="*/ 17 w 257"/>
                <a:gd name="T43" fmla="*/ 81 h 458"/>
                <a:gd name="T44" fmla="*/ 34 w 257"/>
                <a:gd name="T45" fmla="*/ 38 h 458"/>
                <a:gd name="T46" fmla="*/ 65 w 257"/>
                <a:gd name="T47" fmla="*/ 9 h 458"/>
                <a:gd name="T48" fmla="*/ 105 w 257"/>
                <a:gd name="T49" fmla="*/ 0 h 458"/>
                <a:gd name="T50" fmla="*/ 128 w 257"/>
                <a:gd name="T51" fmla="*/ 1 h 458"/>
                <a:gd name="T52" fmla="*/ 159 w 257"/>
                <a:gd name="T53" fmla="*/ 8 h 458"/>
                <a:gd name="T54" fmla="*/ 200 w 257"/>
                <a:gd name="T55" fmla="*/ 29 h 458"/>
                <a:gd name="T56" fmla="*/ 228 w 257"/>
                <a:gd name="T57" fmla="*/ 63 h 458"/>
                <a:gd name="T58" fmla="*/ 248 w 257"/>
                <a:gd name="T59" fmla="*/ 146 h 458"/>
                <a:gd name="T60" fmla="*/ 162 w 257"/>
                <a:gd name="T61" fmla="*/ 117 h 458"/>
                <a:gd name="T62" fmla="*/ 154 w 257"/>
                <a:gd name="T63" fmla="*/ 99 h 458"/>
                <a:gd name="T64" fmla="*/ 134 w 257"/>
                <a:gd name="T65" fmla="*/ 83 h 458"/>
                <a:gd name="T66" fmla="*/ 124 w 257"/>
                <a:gd name="T67" fmla="*/ 81 h 458"/>
                <a:gd name="T68" fmla="*/ 117 w 257"/>
                <a:gd name="T69" fmla="*/ 81 h 458"/>
                <a:gd name="T70" fmla="*/ 102 w 257"/>
                <a:gd name="T71" fmla="*/ 88 h 458"/>
                <a:gd name="T72" fmla="*/ 95 w 257"/>
                <a:gd name="T73" fmla="*/ 105 h 458"/>
                <a:gd name="T74" fmla="*/ 96 w 257"/>
                <a:gd name="T75" fmla="*/ 122 h 458"/>
                <a:gd name="T76" fmla="*/ 105 w 257"/>
                <a:gd name="T77" fmla="*/ 136 h 458"/>
                <a:gd name="T78" fmla="*/ 124 w 257"/>
                <a:gd name="T79" fmla="*/ 148 h 458"/>
                <a:gd name="T80" fmla="*/ 178 w 257"/>
                <a:gd name="T81" fmla="*/ 176 h 458"/>
                <a:gd name="T82" fmla="*/ 222 w 257"/>
                <a:gd name="T83" fmla="*/ 212 h 458"/>
                <a:gd name="T84" fmla="*/ 246 w 257"/>
                <a:gd name="T85" fmla="*/ 253 h 458"/>
                <a:gd name="T86" fmla="*/ 256 w 257"/>
                <a:gd name="T87" fmla="*/ 30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458">
                  <a:moveTo>
                    <a:pt x="257" y="319"/>
                  </a:moveTo>
                  <a:cubicBezTo>
                    <a:pt x="257" y="326"/>
                    <a:pt x="257" y="333"/>
                    <a:pt x="256" y="339"/>
                  </a:cubicBezTo>
                  <a:cubicBezTo>
                    <a:pt x="256" y="346"/>
                    <a:pt x="255" y="352"/>
                    <a:pt x="253" y="359"/>
                  </a:cubicBezTo>
                  <a:cubicBezTo>
                    <a:pt x="252" y="365"/>
                    <a:pt x="251" y="371"/>
                    <a:pt x="249" y="377"/>
                  </a:cubicBezTo>
                  <a:cubicBezTo>
                    <a:pt x="247" y="384"/>
                    <a:pt x="245" y="389"/>
                    <a:pt x="242" y="395"/>
                  </a:cubicBezTo>
                  <a:cubicBezTo>
                    <a:pt x="240" y="401"/>
                    <a:pt x="237" y="406"/>
                    <a:pt x="234" y="411"/>
                  </a:cubicBezTo>
                  <a:cubicBezTo>
                    <a:pt x="231" y="416"/>
                    <a:pt x="228" y="421"/>
                    <a:pt x="225" y="425"/>
                  </a:cubicBezTo>
                  <a:cubicBezTo>
                    <a:pt x="221" y="429"/>
                    <a:pt x="217" y="433"/>
                    <a:pt x="213" y="436"/>
                  </a:cubicBezTo>
                  <a:cubicBezTo>
                    <a:pt x="209" y="440"/>
                    <a:pt x="205" y="443"/>
                    <a:pt x="201" y="445"/>
                  </a:cubicBezTo>
                  <a:cubicBezTo>
                    <a:pt x="197" y="448"/>
                    <a:pt x="193" y="450"/>
                    <a:pt x="188" y="451"/>
                  </a:cubicBezTo>
                  <a:cubicBezTo>
                    <a:pt x="184" y="453"/>
                    <a:pt x="179" y="454"/>
                    <a:pt x="175" y="456"/>
                  </a:cubicBezTo>
                  <a:cubicBezTo>
                    <a:pt x="170" y="457"/>
                    <a:pt x="165" y="457"/>
                    <a:pt x="160" y="458"/>
                  </a:cubicBezTo>
                  <a:cubicBezTo>
                    <a:pt x="154" y="458"/>
                    <a:pt x="149" y="458"/>
                    <a:pt x="143" y="458"/>
                  </a:cubicBezTo>
                  <a:cubicBezTo>
                    <a:pt x="141" y="458"/>
                    <a:pt x="141" y="458"/>
                    <a:pt x="141" y="458"/>
                  </a:cubicBezTo>
                  <a:cubicBezTo>
                    <a:pt x="140" y="458"/>
                    <a:pt x="139" y="458"/>
                    <a:pt x="138" y="458"/>
                  </a:cubicBezTo>
                  <a:cubicBezTo>
                    <a:pt x="137" y="458"/>
                    <a:pt x="136" y="458"/>
                    <a:pt x="135" y="458"/>
                  </a:cubicBezTo>
                  <a:cubicBezTo>
                    <a:pt x="134" y="457"/>
                    <a:pt x="133" y="457"/>
                    <a:pt x="133" y="457"/>
                  </a:cubicBezTo>
                  <a:cubicBezTo>
                    <a:pt x="120" y="456"/>
                    <a:pt x="109" y="454"/>
                    <a:pt x="99" y="451"/>
                  </a:cubicBezTo>
                  <a:cubicBezTo>
                    <a:pt x="89" y="448"/>
                    <a:pt x="79" y="444"/>
                    <a:pt x="71" y="440"/>
                  </a:cubicBezTo>
                  <a:cubicBezTo>
                    <a:pt x="62" y="435"/>
                    <a:pt x="55" y="430"/>
                    <a:pt x="48" y="424"/>
                  </a:cubicBezTo>
                  <a:cubicBezTo>
                    <a:pt x="42" y="417"/>
                    <a:pt x="36" y="410"/>
                    <a:pt x="31" y="402"/>
                  </a:cubicBezTo>
                  <a:cubicBezTo>
                    <a:pt x="27" y="395"/>
                    <a:pt x="23" y="386"/>
                    <a:pt x="19" y="377"/>
                  </a:cubicBezTo>
                  <a:cubicBezTo>
                    <a:pt x="15" y="369"/>
                    <a:pt x="12" y="359"/>
                    <a:pt x="10" y="350"/>
                  </a:cubicBezTo>
                  <a:cubicBezTo>
                    <a:pt x="7" y="340"/>
                    <a:pt x="5" y="330"/>
                    <a:pt x="3" y="319"/>
                  </a:cubicBezTo>
                  <a:cubicBezTo>
                    <a:pt x="2" y="309"/>
                    <a:pt x="1" y="298"/>
                    <a:pt x="0" y="287"/>
                  </a:cubicBezTo>
                  <a:cubicBezTo>
                    <a:pt x="85" y="288"/>
                    <a:pt x="85" y="288"/>
                    <a:pt x="85" y="288"/>
                  </a:cubicBezTo>
                  <a:cubicBezTo>
                    <a:pt x="85" y="294"/>
                    <a:pt x="86" y="299"/>
                    <a:pt x="87" y="303"/>
                  </a:cubicBezTo>
                  <a:cubicBezTo>
                    <a:pt x="87" y="308"/>
                    <a:pt x="88" y="313"/>
                    <a:pt x="89" y="317"/>
                  </a:cubicBezTo>
                  <a:cubicBezTo>
                    <a:pt x="90" y="321"/>
                    <a:pt x="91" y="325"/>
                    <a:pt x="92" y="328"/>
                  </a:cubicBezTo>
                  <a:cubicBezTo>
                    <a:pt x="93" y="332"/>
                    <a:pt x="94" y="335"/>
                    <a:pt x="96" y="338"/>
                  </a:cubicBezTo>
                  <a:cubicBezTo>
                    <a:pt x="98" y="343"/>
                    <a:pt x="100" y="347"/>
                    <a:pt x="103" y="351"/>
                  </a:cubicBezTo>
                  <a:cubicBezTo>
                    <a:pt x="106" y="354"/>
                    <a:pt x="109" y="358"/>
                    <a:pt x="112" y="360"/>
                  </a:cubicBezTo>
                  <a:cubicBezTo>
                    <a:pt x="115" y="363"/>
                    <a:pt x="119" y="365"/>
                    <a:pt x="122" y="366"/>
                  </a:cubicBezTo>
                  <a:cubicBezTo>
                    <a:pt x="126" y="368"/>
                    <a:pt x="130" y="369"/>
                    <a:pt x="134" y="369"/>
                  </a:cubicBezTo>
                  <a:cubicBezTo>
                    <a:pt x="135" y="370"/>
                    <a:pt x="135" y="370"/>
                    <a:pt x="135" y="370"/>
                  </a:cubicBezTo>
                  <a:cubicBezTo>
                    <a:pt x="136" y="370"/>
                    <a:pt x="136" y="370"/>
                    <a:pt x="136" y="370"/>
                  </a:cubicBezTo>
                  <a:cubicBezTo>
                    <a:pt x="137" y="370"/>
                    <a:pt x="137" y="370"/>
                    <a:pt x="137" y="370"/>
                  </a:cubicBezTo>
                  <a:cubicBezTo>
                    <a:pt x="137" y="370"/>
                    <a:pt x="137" y="370"/>
                    <a:pt x="137" y="370"/>
                  </a:cubicBezTo>
                  <a:cubicBezTo>
                    <a:pt x="140" y="370"/>
                    <a:pt x="143" y="370"/>
                    <a:pt x="145" y="369"/>
                  </a:cubicBezTo>
                  <a:cubicBezTo>
                    <a:pt x="148" y="369"/>
                    <a:pt x="150" y="368"/>
                    <a:pt x="152" y="367"/>
                  </a:cubicBezTo>
                  <a:cubicBezTo>
                    <a:pt x="154" y="366"/>
                    <a:pt x="156" y="365"/>
                    <a:pt x="158" y="364"/>
                  </a:cubicBezTo>
                  <a:cubicBezTo>
                    <a:pt x="160" y="362"/>
                    <a:pt x="162" y="361"/>
                    <a:pt x="163" y="359"/>
                  </a:cubicBezTo>
                  <a:cubicBezTo>
                    <a:pt x="165" y="357"/>
                    <a:pt x="166" y="354"/>
                    <a:pt x="168" y="352"/>
                  </a:cubicBezTo>
                  <a:cubicBezTo>
                    <a:pt x="169" y="350"/>
                    <a:pt x="170" y="347"/>
                    <a:pt x="171" y="345"/>
                  </a:cubicBezTo>
                  <a:cubicBezTo>
                    <a:pt x="172" y="342"/>
                    <a:pt x="172" y="339"/>
                    <a:pt x="173" y="337"/>
                  </a:cubicBezTo>
                  <a:cubicBezTo>
                    <a:pt x="173" y="334"/>
                    <a:pt x="173" y="331"/>
                    <a:pt x="173" y="328"/>
                  </a:cubicBezTo>
                  <a:cubicBezTo>
                    <a:pt x="173" y="325"/>
                    <a:pt x="173" y="322"/>
                    <a:pt x="173" y="320"/>
                  </a:cubicBezTo>
                  <a:cubicBezTo>
                    <a:pt x="172" y="317"/>
                    <a:pt x="172" y="314"/>
                    <a:pt x="171" y="311"/>
                  </a:cubicBezTo>
                  <a:cubicBezTo>
                    <a:pt x="170" y="309"/>
                    <a:pt x="169" y="306"/>
                    <a:pt x="168" y="304"/>
                  </a:cubicBezTo>
                  <a:cubicBezTo>
                    <a:pt x="167" y="301"/>
                    <a:pt x="166" y="299"/>
                    <a:pt x="164" y="296"/>
                  </a:cubicBezTo>
                  <a:cubicBezTo>
                    <a:pt x="162" y="294"/>
                    <a:pt x="160" y="291"/>
                    <a:pt x="158" y="289"/>
                  </a:cubicBezTo>
                  <a:cubicBezTo>
                    <a:pt x="155" y="286"/>
                    <a:pt x="152" y="284"/>
                    <a:pt x="148" y="281"/>
                  </a:cubicBezTo>
                  <a:cubicBezTo>
                    <a:pt x="144" y="279"/>
                    <a:pt x="140" y="276"/>
                    <a:pt x="135" y="273"/>
                  </a:cubicBezTo>
                  <a:cubicBezTo>
                    <a:pt x="131" y="271"/>
                    <a:pt x="125" y="268"/>
                    <a:pt x="119" y="265"/>
                  </a:cubicBezTo>
                  <a:cubicBezTo>
                    <a:pt x="110" y="261"/>
                    <a:pt x="101" y="256"/>
                    <a:pt x="93" y="251"/>
                  </a:cubicBezTo>
                  <a:cubicBezTo>
                    <a:pt x="85" y="246"/>
                    <a:pt x="77" y="241"/>
                    <a:pt x="70" y="236"/>
                  </a:cubicBezTo>
                  <a:cubicBezTo>
                    <a:pt x="63" y="230"/>
                    <a:pt x="57" y="225"/>
                    <a:pt x="52" y="219"/>
                  </a:cubicBezTo>
                  <a:cubicBezTo>
                    <a:pt x="51" y="219"/>
                    <a:pt x="51" y="218"/>
                    <a:pt x="50" y="218"/>
                  </a:cubicBezTo>
                  <a:cubicBezTo>
                    <a:pt x="45" y="212"/>
                    <a:pt x="41" y="207"/>
                    <a:pt x="37" y="202"/>
                  </a:cubicBezTo>
                  <a:cubicBezTo>
                    <a:pt x="33" y="195"/>
                    <a:pt x="30" y="189"/>
                    <a:pt x="27" y="182"/>
                  </a:cubicBezTo>
                  <a:cubicBezTo>
                    <a:pt x="24" y="175"/>
                    <a:pt x="21" y="168"/>
                    <a:pt x="19" y="161"/>
                  </a:cubicBezTo>
                  <a:cubicBezTo>
                    <a:pt x="18" y="157"/>
                    <a:pt x="17" y="154"/>
                    <a:pt x="16" y="150"/>
                  </a:cubicBezTo>
                  <a:cubicBezTo>
                    <a:pt x="16" y="146"/>
                    <a:pt x="15" y="142"/>
                    <a:pt x="15" y="138"/>
                  </a:cubicBezTo>
                  <a:cubicBezTo>
                    <a:pt x="14" y="130"/>
                    <a:pt x="13" y="122"/>
                    <a:pt x="13" y="113"/>
                  </a:cubicBezTo>
                  <a:cubicBezTo>
                    <a:pt x="13" y="107"/>
                    <a:pt x="14" y="102"/>
                    <a:pt x="14" y="96"/>
                  </a:cubicBezTo>
                  <a:cubicBezTo>
                    <a:pt x="15" y="91"/>
                    <a:pt x="16" y="86"/>
                    <a:pt x="17" y="81"/>
                  </a:cubicBezTo>
                  <a:cubicBezTo>
                    <a:pt x="18" y="75"/>
                    <a:pt x="19" y="70"/>
                    <a:pt x="21" y="65"/>
                  </a:cubicBezTo>
                  <a:cubicBezTo>
                    <a:pt x="23" y="60"/>
                    <a:pt x="25" y="56"/>
                    <a:pt x="27" y="51"/>
                  </a:cubicBezTo>
                  <a:cubicBezTo>
                    <a:pt x="29" y="46"/>
                    <a:pt x="31" y="42"/>
                    <a:pt x="34" y="38"/>
                  </a:cubicBezTo>
                  <a:cubicBezTo>
                    <a:pt x="37" y="34"/>
                    <a:pt x="40" y="30"/>
                    <a:pt x="43" y="26"/>
                  </a:cubicBezTo>
                  <a:cubicBezTo>
                    <a:pt x="46" y="23"/>
                    <a:pt x="50" y="20"/>
                    <a:pt x="53" y="17"/>
                  </a:cubicBezTo>
                  <a:cubicBezTo>
                    <a:pt x="57" y="14"/>
                    <a:pt x="61" y="11"/>
                    <a:pt x="65" y="9"/>
                  </a:cubicBezTo>
                  <a:cubicBezTo>
                    <a:pt x="69" y="7"/>
                    <a:pt x="73" y="6"/>
                    <a:pt x="77" y="4"/>
                  </a:cubicBezTo>
                  <a:cubicBezTo>
                    <a:pt x="81" y="3"/>
                    <a:pt x="85" y="2"/>
                    <a:pt x="90" y="1"/>
                  </a:cubicBezTo>
                  <a:cubicBezTo>
                    <a:pt x="95" y="1"/>
                    <a:pt x="100" y="0"/>
                    <a:pt x="105" y="0"/>
                  </a:cubicBezTo>
                  <a:cubicBezTo>
                    <a:pt x="110" y="0"/>
                    <a:pt x="116" y="0"/>
                    <a:pt x="122" y="1"/>
                  </a:cubicBezTo>
                  <a:cubicBezTo>
                    <a:pt x="123" y="1"/>
                    <a:pt x="124" y="1"/>
                    <a:pt x="125" y="1"/>
                  </a:cubicBezTo>
                  <a:cubicBezTo>
                    <a:pt x="126" y="1"/>
                    <a:pt x="127" y="1"/>
                    <a:pt x="128" y="1"/>
                  </a:cubicBezTo>
                  <a:cubicBezTo>
                    <a:pt x="129" y="1"/>
                    <a:pt x="130" y="2"/>
                    <a:pt x="131" y="2"/>
                  </a:cubicBezTo>
                  <a:cubicBezTo>
                    <a:pt x="132" y="2"/>
                    <a:pt x="133" y="2"/>
                    <a:pt x="134" y="2"/>
                  </a:cubicBezTo>
                  <a:cubicBezTo>
                    <a:pt x="143" y="3"/>
                    <a:pt x="152" y="5"/>
                    <a:pt x="159" y="8"/>
                  </a:cubicBezTo>
                  <a:cubicBezTo>
                    <a:pt x="161" y="8"/>
                    <a:pt x="164" y="9"/>
                    <a:pt x="166" y="10"/>
                  </a:cubicBezTo>
                  <a:cubicBezTo>
                    <a:pt x="171" y="12"/>
                    <a:pt x="176" y="14"/>
                    <a:pt x="181" y="16"/>
                  </a:cubicBezTo>
                  <a:cubicBezTo>
                    <a:pt x="188" y="20"/>
                    <a:pt x="194" y="24"/>
                    <a:pt x="200" y="29"/>
                  </a:cubicBezTo>
                  <a:cubicBezTo>
                    <a:pt x="205" y="33"/>
                    <a:pt x="211" y="38"/>
                    <a:pt x="215" y="44"/>
                  </a:cubicBezTo>
                  <a:cubicBezTo>
                    <a:pt x="218" y="48"/>
                    <a:pt x="220" y="51"/>
                    <a:pt x="223" y="55"/>
                  </a:cubicBezTo>
                  <a:cubicBezTo>
                    <a:pt x="225" y="58"/>
                    <a:pt x="226" y="61"/>
                    <a:pt x="228" y="63"/>
                  </a:cubicBezTo>
                  <a:cubicBezTo>
                    <a:pt x="231" y="71"/>
                    <a:pt x="234" y="78"/>
                    <a:pt x="237" y="87"/>
                  </a:cubicBezTo>
                  <a:cubicBezTo>
                    <a:pt x="240" y="95"/>
                    <a:pt x="242" y="105"/>
                    <a:pt x="244" y="114"/>
                  </a:cubicBezTo>
                  <a:cubicBezTo>
                    <a:pt x="246" y="124"/>
                    <a:pt x="247" y="135"/>
                    <a:pt x="248" y="146"/>
                  </a:cubicBezTo>
                  <a:cubicBezTo>
                    <a:pt x="167" y="143"/>
                    <a:pt x="167" y="143"/>
                    <a:pt x="167" y="143"/>
                  </a:cubicBezTo>
                  <a:cubicBezTo>
                    <a:pt x="167" y="138"/>
                    <a:pt x="166" y="133"/>
                    <a:pt x="165" y="129"/>
                  </a:cubicBezTo>
                  <a:cubicBezTo>
                    <a:pt x="165" y="125"/>
                    <a:pt x="164" y="121"/>
                    <a:pt x="162" y="117"/>
                  </a:cubicBezTo>
                  <a:cubicBezTo>
                    <a:pt x="162" y="116"/>
                    <a:pt x="162" y="114"/>
                    <a:pt x="161" y="113"/>
                  </a:cubicBezTo>
                  <a:cubicBezTo>
                    <a:pt x="160" y="111"/>
                    <a:pt x="160" y="109"/>
                    <a:pt x="159" y="107"/>
                  </a:cubicBezTo>
                  <a:cubicBezTo>
                    <a:pt x="157" y="104"/>
                    <a:pt x="156" y="101"/>
                    <a:pt x="154" y="99"/>
                  </a:cubicBezTo>
                  <a:cubicBezTo>
                    <a:pt x="152" y="96"/>
                    <a:pt x="150" y="94"/>
                    <a:pt x="148" y="92"/>
                  </a:cubicBezTo>
                  <a:cubicBezTo>
                    <a:pt x="146" y="90"/>
                    <a:pt x="144" y="88"/>
                    <a:pt x="142" y="87"/>
                  </a:cubicBezTo>
                  <a:cubicBezTo>
                    <a:pt x="139" y="86"/>
                    <a:pt x="137" y="84"/>
                    <a:pt x="134" y="83"/>
                  </a:cubicBezTo>
                  <a:cubicBezTo>
                    <a:pt x="131" y="82"/>
                    <a:pt x="128" y="82"/>
                    <a:pt x="125" y="81"/>
                  </a:cubicBezTo>
                  <a:cubicBezTo>
                    <a:pt x="125" y="81"/>
                    <a:pt x="125" y="81"/>
                    <a:pt x="125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1"/>
                    <a:pt x="118" y="81"/>
                    <a:pt x="117" y="81"/>
                  </a:cubicBezTo>
                  <a:cubicBezTo>
                    <a:pt x="115" y="81"/>
                    <a:pt x="113" y="82"/>
                    <a:pt x="111" y="82"/>
                  </a:cubicBezTo>
                  <a:cubicBezTo>
                    <a:pt x="109" y="83"/>
                    <a:pt x="108" y="84"/>
                    <a:pt x="106" y="85"/>
                  </a:cubicBezTo>
                  <a:cubicBezTo>
                    <a:pt x="105" y="86"/>
                    <a:pt x="104" y="87"/>
                    <a:pt x="102" y="88"/>
                  </a:cubicBezTo>
                  <a:cubicBezTo>
                    <a:pt x="101" y="90"/>
                    <a:pt x="100" y="91"/>
                    <a:pt x="99" y="93"/>
                  </a:cubicBezTo>
                  <a:cubicBezTo>
                    <a:pt x="98" y="95"/>
                    <a:pt x="97" y="97"/>
                    <a:pt x="97" y="99"/>
                  </a:cubicBezTo>
                  <a:cubicBezTo>
                    <a:pt x="96" y="100"/>
                    <a:pt x="95" y="103"/>
                    <a:pt x="95" y="105"/>
                  </a:cubicBezTo>
                  <a:cubicBezTo>
                    <a:pt x="95" y="107"/>
                    <a:pt x="95" y="109"/>
                    <a:pt x="95" y="111"/>
                  </a:cubicBezTo>
                  <a:cubicBezTo>
                    <a:pt x="95" y="113"/>
                    <a:pt x="95" y="115"/>
                    <a:pt x="95" y="117"/>
                  </a:cubicBezTo>
                  <a:cubicBezTo>
                    <a:pt x="95" y="118"/>
                    <a:pt x="96" y="120"/>
                    <a:pt x="96" y="122"/>
                  </a:cubicBezTo>
                  <a:cubicBezTo>
                    <a:pt x="97" y="123"/>
                    <a:pt x="97" y="125"/>
                    <a:pt x="98" y="126"/>
                  </a:cubicBezTo>
                  <a:cubicBezTo>
                    <a:pt x="99" y="128"/>
                    <a:pt x="100" y="130"/>
                    <a:pt x="101" y="131"/>
                  </a:cubicBezTo>
                  <a:cubicBezTo>
                    <a:pt x="102" y="133"/>
                    <a:pt x="103" y="134"/>
                    <a:pt x="105" y="136"/>
                  </a:cubicBezTo>
                  <a:cubicBezTo>
                    <a:pt x="107" y="138"/>
                    <a:pt x="109" y="139"/>
                    <a:pt x="111" y="141"/>
                  </a:cubicBezTo>
                  <a:cubicBezTo>
                    <a:pt x="114" y="143"/>
                    <a:pt x="116" y="144"/>
                    <a:pt x="120" y="146"/>
                  </a:cubicBezTo>
                  <a:cubicBezTo>
                    <a:pt x="121" y="147"/>
                    <a:pt x="122" y="147"/>
                    <a:pt x="124" y="148"/>
                  </a:cubicBezTo>
                  <a:cubicBezTo>
                    <a:pt x="126" y="149"/>
                    <a:pt x="128" y="150"/>
                    <a:pt x="130" y="151"/>
                  </a:cubicBezTo>
                  <a:cubicBezTo>
                    <a:pt x="139" y="155"/>
                    <a:pt x="148" y="160"/>
                    <a:pt x="156" y="164"/>
                  </a:cubicBezTo>
                  <a:cubicBezTo>
                    <a:pt x="164" y="168"/>
                    <a:pt x="172" y="172"/>
                    <a:pt x="178" y="176"/>
                  </a:cubicBezTo>
                  <a:cubicBezTo>
                    <a:pt x="185" y="181"/>
                    <a:pt x="191" y="184"/>
                    <a:pt x="197" y="188"/>
                  </a:cubicBezTo>
                  <a:cubicBezTo>
                    <a:pt x="202" y="192"/>
                    <a:pt x="207" y="196"/>
                    <a:pt x="211" y="200"/>
                  </a:cubicBezTo>
                  <a:cubicBezTo>
                    <a:pt x="215" y="204"/>
                    <a:pt x="219" y="208"/>
                    <a:pt x="222" y="212"/>
                  </a:cubicBezTo>
                  <a:cubicBezTo>
                    <a:pt x="226" y="216"/>
                    <a:pt x="229" y="220"/>
                    <a:pt x="232" y="224"/>
                  </a:cubicBezTo>
                  <a:cubicBezTo>
                    <a:pt x="235" y="229"/>
                    <a:pt x="237" y="233"/>
                    <a:pt x="240" y="238"/>
                  </a:cubicBezTo>
                  <a:cubicBezTo>
                    <a:pt x="242" y="243"/>
                    <a:pt x="244" y="248"/>
                    <a:pt x="246" y="253"/>
                  </a:cubicBezTo>
                  <a:cubicBezTo>
                    <a:pt x="248" y="258"/>
                    <a:pt x="249" y="263"/>
                    <a:pt x="251" y="268"/>
                  </a:cubicBezTo>
                  <a:cubicBezTo>
                    <a:pt x="252" y="273"/>
                    <a:pt x="253" y="279"/>
                    <a:pt x="254" y="284"/>
                  </a:cubicBezTo>
                  <a:cubicBezTo>
                    <a:pt x="255" y="290"/>
                    <a:pt x="256" y="295"/>
                    <a:pt x="256" y="301"/>
                  </a:cubicBezTo>
                  <a:cubicBezTo>
                    <a:pt x="257" y="307"/>
                    <a:pt x="257" y="313"/>
                    <a:pt x="257" y="319"/>
                  </a:cubicBezTo>
                </a:path>
              </a:pathLst>
            </a:custGeom>
            <a:solidFill>
              <a:srgbClr val="FF3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$lïḍè"/>
            <p:cNvSpPr/>
            <p:nvPr/>
          </p:nvSpPr>
          <p:spPr bwMode="auto">
            <a:xfrm>
              <a:off x="5307013" y="1046163"/>
              <a:ext cx="323850" cy="325438"/>
            </a:xfrm>
            <a:custGeom>
              <a:avLst/>
              <a:gdLst>
                <a:gd name="T0" fmla="*/ 150 w 207"/>
                <a:gd name="T1" fmla="*/ 0 h 208"/>
                <a:gd name="T2" fmla="*/ 129 w 207"/>
                <a:gd name="T3" fmla="*/ 18 h 208"/>
                <a:gd name="T4" fmla="*/ 0 w 207"/>
                <a:gd name="T5" fmla="*/ 140 h 208"/>
                <a:gd name="T6" fmla="*/ 3 w 207"/>
                <a:gd name="T7" fmla="*/ 151 h 208"/>
                <a:gd name="T8" fmla="*/ 11 w 207"/>
                <a:gd name="T9" fmla="*/ 172 h 208"/>
                <a:gd name="T10" fmla="*/ 21 w 207"/>
                <a:gd name="T11" fmla="*/ 192 h 208"/>
                <a:gd name="T12" fmla="*/ 34 w 207"/>
                <a:gd name="T13" fmla="*/ 208 h 208"/>
                <a:gd name="T14" fmla="*/ 108 w 207"/>
                <a:gd name="T15" fmla="*/ 138 h 208"/>
                <a:gd name="T16" fmla="*/ 104 w 207"/>
                <a:gd name="T17" fmla="*/ 136 h 208"/>
                <a:gd name="T18" fmla="*/ 95 w 207"/>
                <a:gd name="T19" fmla="*/ 131 h 208"/>
                <a:gd name="T20" fmla="*/ 89 w 207"/>
                <a:gd name="T21" fmla="*/ 126 h 208"/>
                <a:gd name="T22" fmla="*/ 85 w 207"/>
                <a:gd name="T23" fmla="*/ 121 h 208"/>
                <a:gd name="T24" fmla="*/ 82 w 207"/>
                <a:gd name="T25" fmla="*/ 116 h 208"/>
                <a:gd name="T26" fmla="*/ 80 w 207"/>
                <a:gd name="T27" fmla="*/ 112 h 208"/>
                <a:gd name="T28" fmla="*/ 79 w 207"/>
                <a:gd name="T29" fmla="*/ 107 h 208"/>
                <a:gd name="T30" fmla="*/ 79 w 207"/>
                <a:gd name="T31" fmla="*/ 102 h 208"/>
                <a:gd name="T32" fmla="*/ 79 w 207"/>
                <a:gd name="T33" fmla="*/ 101 h 208"/>
                <a:gd name="T34" fmla="*/ 79 w 207"/>
                <a:gd name="T35" fmla="*/ 95 h 208"/>
                <a:gd name="T36" fmla="*/ 81 w 207"/>
                <a:gd name="T37" fmla="*/ 89 h 208"/>
                <a:gd name="T38" fmla="*/ 83 w 207"/>
                <a:gd name="T39" fmla="*/ 83 h 208"/>
                <a:gd name="T40" fmla="*/ 86 w 207"/>
                <a:gd name="T41" fmla="*/ 78 h 208"/>
                <a:gd name="T42" fmla="*/ 90 w 207"/>
                <a:gd name="T43" fmla="*/ 75 h 208"/>
                <a:gd name="T44" fmla="*/ 95 w 207"/>
                <a:gd name="T45" fmla="*/ 72 h 208"/>
                <a:gd name="T46" fmla="*/ 101 w 207"/>
                <a:gd name="T47" fmla="*/ 71 h 208"/>
                <a:gd name="T48" fmla="*/ 104 w 207"/>
                <a:gd name="T49" fmla="*/ 71 h 208"/>
                <a:gd name="T50" fmla="*/ 107 w 207"/>
                <a:gd name="T51" fmla="*/ 71 h 208"/>
                <a:gd name="T52" fmla="*/ 107 w 207"/>
                <a:gd name="T53" fmla="*/ 71 h 208"/>
                <a:gd name="T54" fmla="*/ 108 w 207"/>
                <a:gd name="T55" fmla="*/ 71 h 208"/>
                <a:gd name="T56" fmla="*/ 109 w 207"/>
                <a:gd name="T57" fmla="*/ 71 h 208"/>
                <a:gd name="T58" fmla="*/ 109 w 207"/>
                <a:gd name="T59" fmla="*/ 71 h 208"/>
                <a:gd name="T60" fmla="*/ 118 w 207"/>
                <a:gd name="T61" fmla="*/ 73 h 208"/>
                <a:gd name="T62" fmla="*/ 126 w 207"/>
                <a:gd name="T63" fmla="*/ 77 h 208"/>
                <a:gd name="T64" fmla="*/ 132 w 207"/>
                <a:gd name="T65" fmla="*/ 82 h 208"/>
                <a:gd name="T66" fmla="*/ 138 w 207"/>
                <a:gd name="T67" fmla="*/ 89 h 208"/>
                <a:gd name="T68" fmla="*/ 143 w 207"/>
                <a:gd name="T69" fmla="*/ 97 h 208"/>
                <a:gd name="T70" fmla="*/ 145 w 207"/>
                <a:gd name="T71" fmla="*/ 103 h 208"/>
                <a:gd name="T72" fmla="*/ 181 w 207"/>
                <a:gd name="T73" fmla="*/ 69 h 208"/>
                <a:gd name="T74" fmla="*/ 207 w 207"/>
                <a:gd name="T75" fmla="*/ 45 h 208"/>
                <a:gd name="T76" fmla="*/ 199 w 207"/>
                <a:gd name="T77" fmla="*/ 34 h 208"/>
                <a:gd name="T78" fmla="*/ 184 w 207"/>
                <a:gd name="T79" fmla="*/ 19 h 208"/>
                <a:gd name="T80" fmla="*/ 165 w 207"/>
                <a:gd name="T81" fmla="*/ 6 h 208"/>
                <a:gd name="T82" fmla="*/ 150 w 207"/>
                <a:gd name="T83" fmla="*/ 0 h 208"/>
                <a:gd name="T84" fmla="*/ 150 w 207"/>
                <a:gd name="T8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08">
                  <a:moveTo>
                    <a:pt x="150" y="0"/>
                  </a:moveTo>
                  <a:cubicBezTo>
                    <a:pt x="143" y="6"/>
                    <a:pt x="136" y="12"/>
                    <a:pt x="129" y="18"/>
                  </a:cubicBezTo>
                  <a:cubicBezTo>
                    <a:pt x="86" y="59"/>
                    <a:pt x="43" y="99"/>
                    <a:pt x="0" y="140"/>
                  </a:cubicBezTo>
                  <a:cubicBezTo>
                    <a:pt x="1" y="144"/>
                    <a:pt x="2" y="147"/>
                    <a:pt x="3" y="151"/>
                  </a:cubicBezTo>
                  <a:cubicBezTo>
                    <a:pt x="5" y="158"/>
                    <a:pt x="8" y="165"/>
                    <a:pt x="11" y="172"/>
                  </a:cubicBezTo>
                  <a:cubicBezTo>
                    <a:pt x="14" y="179"/>
                    <a:pt x="17" y="185"/>
                    <a:pt x="21" y="192"/>
                  </a:cubicBezTo>
                  <a:cubicBezTo>
                    <a:pt x="25" y="197"/>
                    <a:pt x="29" y="202"/>
                    <a:pt x="34" y="208"/>
                  </a:cubicBezTo>
                  <a:cubicBezTo>
                    <a:pt x="59" y="184"/>
                    <a:pt x="83" y="161"/>
                    <a:pt x="108" y="138"/>
                  </a:cubicBezTo>
                  <a:cubicBezTo>
                    <a:pt x="106" y="137"/>
                    <a:pt x="105" y="137"/>
                    <a:pt x="104" y="136"/>
                  </a:cubicBezTo>
                  <a:cubicBezTo>
                    <a:pt x="100" y="134"/>
                    <a:pt x="98" y="133"/>
                    <a:pt x="95" y="131"/>
                  </a:cubicBezTo>
                  <a:cubicBezTo>
                    <a:pt x="93" y="129"/>
                    <a:pt x="91" y="128"/>
                    <a:pt x="89" y="126"/>
                  </a:cubicBezTo>
                  <a:cubicBezTo>
                    <a:pt x="87" y="124"/>
                    <a:pt x="86" y="123"/>
                    <a:pt x="85" y="121"/>
                  </a:cubicBezTo>
                  <a:cubicBezTo>
                    <a:pt x="84" y="120"/>
                    <a:pt x="83" y="118"/>
                    <a:pt x="82" y="116"/>
                  </a:cubicBezTo>
                  <a:cubicBezTo>
                    <a:pt x="81" y="115"/>
                    <a:pt x="81" y="113"/>
                    <a:pt x="80" y="112"/>
                  </a:cubicBezTo>
                  <a:cubicBezTo>
                    <a:pt x="80" y="110"/>
                    <a:pt x="79" y="108"/>
                    <a:pt x="79" y="107"/>
                  </a:cubicBezTo>
                  <a:cubicBezTo>
                    <a:pt x="79" y="105"/>
                    <a:pt x="79" y="104"/>
                    <a:pt x="79" y="102"/>
                  </a:cubicBezTo>
                  <a:cubicBezTo>
                    <a:pt x="79" y="102"/>
                    <a:pt x="79" y="102"/>
                    <a:pt x="79" y="101"/>
                  </a:cubicBezTo>
                  <a:cubicBezTo>
                    <a:pt x="79" y="99"/>
                    <a:pt x="79" y="97"/>
                    <a:pt x="79" y="95"/>
                  </a:cubicBezTo>
                  <a:cubicBezTo>
                    <a:pt x="79" y="93"/>
                    <a:pt x="80" y="90"/>
                    <a:pt x="81" y="89"/>
                  </a:cubicBezTo>
                  <a:cubicBezTo>
                    <a:pt x="81" y="87"/>
                    <a:pt x="82" y="85"/>
                    <a:pt x="83" y="83"/>
                  </a:cubicBezTo>
                  <a:cubicBezTo>
                    <a:pt x="84" y="81"/>
                    <a:pt x="85" y="80"/>
                    <a:pt x="86" y="78"/>
                  </a:cubicBezTo>
                  <a:cubicBezTo>
                    <a:pt x="88" y="77"/>
                    <a:pt x="89" y="76"/>
                    <a:pt x="90" y="75"/>
                  </a:cubicBezTo>
                  <a:cubicBezTo>
                    <a:pt x="92" y="74"/>
                    <a:pt x="93" y="73"/>
                    <a:pt x="95" y="72"/>
                  </a:cubicBezTo>
                  <a:cubicBezTo>
                    <a:pt x="97" y="72"/>
                    <a:pt x="99" y="71"/>
                    <a:pt x="101" y="71"/>
                  </a:cubicBezTo>
                  <a:cubicBezTo>
                    <a:pt x="102" y="71"/>
                    <a:pt x="103" y="71"/>
                    <a:pt x="104" y="71"/>
                  </a:cubicBezTo>
                  <a:cubicBezTo>
                    <a:pt x="105" y="71"/>
                    <a:pt x="106" y="71"/>
                    <a:pt x="107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2" y="72"/>
                    <a:pt x="115" y="72"/>
                    <a:pt x="118" y="73"/>
                  </a:cubicBezTo>
                  <a:cubicBezTo>
                    <a:pt x="121" y="74"/>
                    <a:pt x="123" y="76"/>
                    <a:pt x="126" y="77"/>
                  </a:cubicBezTo>
                  <a:cubicBezTo>
                    <a:pt x="128" y="78"/>
                    <a:pt x="130" y="80"/>
                    <a:pt x="132" y="82"/>
                  </a:cubicBezTo>
                  <a:cubicBezTo>
                    <a:pt x="134" y="84"/>
                    <a:pt x="136" y="86"/>
                    <a:pt x="138" y="89"/>
                  </a:cubicBezTo>
                  <a:cubicBezTo>
                    <a:pt x="140" y="91"/>
                    <a:pt x="141" y="94"/>
                    <a:pt x="143" y="97"/>
                  </a:cubicBezTo>
                  <a:cubicBezTo>
                    <a:pt x="144" y="99"/>
                    <a:pt x="144" y="101"/>
                    <a:pt x="145" y="103"/>
                  </a:cubicBezTo>
                  <a:cubicBezTo>
                    <a:pt x="157" y="92"/>
                    <a:pt x="169" y="80"/>
                    <a:pt x="181" y="69"/>
                  </a:cubicBezTo>
                  <a:cubicBezTo>
                    <a:pt x="189" y="61"/>
                    <a:pt x="198" y="53"/>
                    <a:pt x="207" y="45"/>
                  </a:cubicBezTo>
                  <a:cubicBezTo>
                    <a:pt x="204" y="41"/>
                    <a:pt x="202" y="38"/>
                    <a:pt x="199" y="34"/>
                  </a:cubicBezTo>
                  <a:cubicBezTo>
                    <a:pt x="195" y="28"/>
                    <a:pt x="189" y="23"/>
                    <a:pt x="184" y="19"/>
                  </a:cubicBezTo>
                  <a:cubicBezTo>
                    <a:pt x="178" y="14"/>
                    <a:pt x="172" y="10"/>
                    <a:pt x="165" y="6"/>
                  </a:cubicBezTo>
                  <a:cubicBezTo>
                    <a:pt x="160" y="4"/>
                    <a:pt x="155" y="2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ṣlîde"/>
            <p:cNvSpPr/>
            <p:nvPr/>
          </p:nvSpPr>
          <p:spPr bwMode="auto">
            <a:xfrm>
              <a:off x="6646863" y="1222376"/>
              <a:ext cx="265113" cy="290513"/>
            </a:xfrm>
            <a:custGeom>
              <a:avLst/>
              <a:gdLst>
                <a:gd name="T0" fmla="*/ 102 w 169"/>
                <a:gd name="T1" fmla="*/ 0 h 186"/>
                <a:gd name="T2" fmla="*/ 101 w 169"/>
                <a:gd name="T3" fmla="*/ 0 h 186"/>
                <a:gd name="T4" fmla="*/ 87 w 169"/>
                <a:gd name="T5" fmla="*/ 1 h 186"/>
                <a:gd name="T6" fmla="*/ 87 w 169"/>
                <a:gd name="T7" fmla="*/ 1 h 186"/>
                <a:gd name="T8" fmla="*/ 85 w 169"/>
                <a:gd name="T9" fmla="*/ 1 h 186"/>
                <a:gd name="T10" fmla="*/ 85 w 169"/>
                <a:gd name="T11" fmla="*/ 1 h 186"/>
                <a:gd name="T12" fmla="*/ 63 w 169"/>
                <a:gd name="T13" fmla="*/ 9 h 186"/>
                <a:gd name="T14" fmla="*/ 60 w 169"/>
                <a:gd name="T15" fmla="*/ 11 h 186"/>
                <a:gd name="T16" fmla="*/ 58 w 169"/>
                <a:gd name="T17" fmla="*/ 12 h 186"/>
                <a:gd name="T18" fmla="*/ 57 w 169"/>
                <a:gd name="T19" fmla="*/ 13 h 186"/>
                <a:gd name="T20" fmla="*/ 49 w 169"/>
                <a:gd name="T21" fmla="*/ 19 h 186"/>
                <a:gd name="T22" fmla="*/ 46 w 169"/>
                <a:gd name="T23" fmla="*/ 22 h 186"/>
                <a:gd name="T24" fmla="*/ 44 w 169"/>
                <a:gd name="T25" fmla="*/ 23 h 186"/>
                <a:gd name="T26" fmla="*/ 44 w 169"/>
                <a:gd name="T27" fmla="*/ 23 h 186"/>
                <a:gd name="T28" fmla="*/ 44 w 169"/>
                <a:gd name="T29" fmla="*/ 23 h 186"/>
                <a:gd name="T30" fmla="*/ 38 w 169"/>
                <a:gd name="T31" fmla="*/ 30 h 186"/>
                <a:gd name="T32" fmla="*/ 32 w 169"/>
                <a:gd name="T33" fmla="*/ 38 h 186"/>
                <a:gd name="T34" fmla="*/ 32 w 169"/>
                <a:gd name="T35" fmla="*/ 38 h 186"/>
                <a:gd name="T36" fmla="*/ 28 w 169"/>
                <a:gd name="T37" fmla="*/ 43 h 186"/>
                <a:gd name="T38" fmla="*/ 28 w 169"/>
                <a:gd name="T39" fmla="*/ 43 h 186"/>
                <a:gd name="T40" fmla="*/ 28 w 169"/>
                <a:gd name="T41" fmla="*/ 43 h 186"/>
                <a:gd name="T42" fmla="*/ 24 w 169"/>
                <a:gd name="T43" fmla="*/ 51 h 186"/>
                <a:gd name="T44" fmla="*/ 21 w 169"/>
                <a:gd name="T45" fmla="*/ 57 h 186"/>
                <a:gd name="T46" fmla="*/ 21 w 169"/>
                <a:gd name="T47" fmla="*/ 57 h 186"/>
                <a:gd name="T48" fmla="*/ 20 w 169"/>
                <a:gd name="T49" fmla="*/ 60 h 186"/>
                <a:gd name="T50" fmla="*/ 18 w 169"/>
                <a:gd name="T51" fmla="*/ 63 h 186"/>
                <a:gd name="T52" fmla="*/ 16 w 169"/>
                <a:gd name="T53" fmla="*/ 70 h 186"/>
                <a:gd name="T54" fmla="*/ 15 w 169"/>
                <a:gd name="T55" fmla="*/ 72 h 186"/>
                <a:gd name="T56" fmla="*/ 15 w 169"/>
                <a:gd name="T57" fmla="*/ 72 h 186"/>
                <a:gd name="T58" fmla="*/ 10 w 169"/>
                <a:gd name="T59" fmla="*/ 88 h 186"/>
                <a:gd name="T60" fmla="*/ 9 w 169"/>
                <a:gd name="T61" fmla="*/ 90 h 186"/>
                <a:gd name="T62" fmla="*/ 6 w 169"/>
                <a:gd name="T63" fmla="*/ 106 h 186"/>
                <a:gd name="T64" fmla="*/ 3 w 169"/>
                <a:gd name="T65" fmla="*/ 126 h 186"/>
                <a:gd name="T66" fmla="*/ 2 w 169"/>
                <a:gd name="T67" fmla="*/ 128 h 186"/>
                <a:gd name="T68" fmla="*/ 1 w 169"/>
                <a:gd name="T69" fmla="*/ 147 h 186"/>
                <a:gd name="T70" fmla="*/ 0 w 169"/>
                <a:gd name="T71" fmla="*/ 178 h 186"/>
                <a:gd name="T72" fmla="*/ 0 w 169"/>
                <a:gd name="T73" fmla="*/ 186 h 186"/>
                <a:gd name="T74" fmla="*/ 144 w 169"/>
                <a:gd name="T75" fmla="*/ 44 h 186"/>
                <a:gd name="T76" fmla="*/ 169 w 169"/>
                <a:gd name="T77" fmla="*/ 21 h 186"/>
                <a:gd name="T78" fmla="*/ 146 w 169"/>
                <a:gd name="T79" fmla="*/ 8 h 186"/>
                <a:gd name="T80" fmla="*/ 118 w 169"/>
                <a:gd name="T81" fmla="*/ 1 h 186"/>
                <a:gd name="T82" fmla="*/ 116 w 169"/>
                <a:gd name="T83" fmla="*/ 1 h 186"/>
                <a:gd name="T84" fmla="*/ 114 w 169"/>
                <a:gd name="T85" fmla="*/ 1 h 186"/>
                <a:gd name="T86" fmla="*/ 112 w 169"/>
                <a:gd name="T87" fmla="*/ 0 h 186"/>
                <a:gd name="T88" fmla="*/ 110 w 169"/>
                <a:gd name="T89" fmla="*/ 0 h 186"/>
                <a:gd name="T90" fmla="*/ 110 w 169"/>
                <a:gd name="T91" fmla="*/ 0 h 186"/>
                <a:gd name="T92" fmla="*/ 107 w 169"/>
                <a:gd name="T93" fmla="*/ 0 h 186"/>
                <a:gd name="T94" fmla="*/ 102 w 169"/>
                <a:gd name="T95" fmla="*/ 0 h 186"/>
                <a:gd name="T96" fmla="*/ 102 w 169"/>
                <a:gd name="T9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" h="186">
                  <a:moveTo>
                    <a:pt x="102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96" y="0"/>
                    <a:pt x="91" y="0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6" y="1"/>
                    <a:pt x="86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77" y="3"/>
                    <a:pt x="70" y="5"/>
                    <a:pt x="63" y="9"/>
                  </a:cubicBezTo>
                  <a:cubicBezTo>
                    <a:pt x="62" y="10"/>
                    <a:pt x="61" y="10"/>
                    <a:pt x="60" y="11"/>
                  </a:cubicBezTo>
                  <a:cubicBezTo>
                    <a:pt x="59" y="11"/>
                    <a:pt x="59" y="12"/>
                    <a:pt x="58" y="12"/>
                  </a:cubicBezTo>
                  <a:cubicBezTo>
                    <a:pt x="58" y="12"/>
                    <a:pt x="57" y="13"/>
                    <a:pt x="57" y="13"/>
                  </a:cubicBezTo>
                  <a:cubicBezTo>
                    <a:pt x="54" y="15"/>
                    <a:pt x="51" y="17"/>
                    <a:pt x="49" y="19"/>
                  </a:cubicBezTo>
                  <a:cubicBezTo>
                    <a:pt x="48" y="20"/>
                    <a:pt x="47" y="21"/>
                    <a:pt x="46" y="22"/>
                  </a:cubicBezTo>
                  <a:cubicBezTo>
                    <a:pt x="45" y="22"/>
                    <a:pt x="45" y="22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2" y="26"/>
                    <a:pt x="40" y="28"/>
                    <a:pt x="38" y="30"/>
                  </a:cubicBezTo>
                  <a:cubicBezTo>
                    <a:pt x="36" y="33"/>
                    <a:pt x="34" y="35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40"/>
                    <a:pt x="30" y="42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6"/>
                    <a:pt x="26" y="48"/>
                    <a:pt x="24" y="51"/>
                  </a:cubicBezTo>
                  <a:cubicBezTo>
                    <a:pt x="23" y="53"/>
                    <a:pt x="22" y="55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0" y="58"/>
                    <a:pt x="20" y="59"/>
                    <a:pt x="20" y="60"/>
                  </a:cubicBezTo>
                  <a:cubicBezTo>
                    <a:pt x="19" y="61"/>
                    <a:pt x="19" y="62"/>
                    <a:pt x="18" y="63"/>
                  </a:cubicBezTo>
                  <a:cubicBezTo>
                    <a:pt x="17" y="65"/>
                    <a:pt x="16" y="68"/>
                    <a:pt x="16" y="70"/>
                  </a:cubicBezTo>
                  <a:cubicBezTo>
                    <a:pt x="15" y="71"/>
                    <a:pt x="15" y="71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3" y="77"/>
                    <a:pt x="11" y="82"/>
                    <a:pt x="10" y="88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8" y="95"/>
                    <a:pt x="7" y="101"/>
                    <a:pt x="6" y="106"/>
                  </a:cubicBezTo>
                  <a:cubicBezTo>
                    <a:pt x="4" y="113"/>
                    <a:pt x="3" y="119"/>
                    <a:pt x="3" y="126"/>
                  </a:cubicBezTo>
                  <a:cubicBezTo>
                    <a:pt x="3" y="127"/>
                    <a:pt x="3" y="127"/>
                    <a:pt x="2" y="128"/>
                  </a:cubicBezTo>
                  <a:cubicBezTo>
                    <a:pt x="2" y="134"/>
                    <a:pt x="1" y="141"/>
                    <a:pt x="1" y="147"/>
                  </a:cubicBezTo>
                  <a:cubicBezTo>
                    <a:pt x="0" y="157"/>
                    <a:pt x="0" y="167"/>
                    <a:pt x="0" y="178"/>
                  </a:cubicBezTo>
                  <a:cubicBezTo>
                    <a:pt x="0" y="181"/>
                    <a:pt x="0" y="183"/>
                    <a:pt x="0" y="186"/>
                  </a:cubicBezTo>
                  <a:cubicBezTo>
                    <a:pt x="47" y="137"/>
                    <a:pt x="96" y="91"/>
                    <a:pt x="144" y="44"/>
                  </a:cubicBezTo>
                  <a:cubicBezTo>
                    <a:pt x="153" y="37"/>
                    <a:pt x="161" y="29"/>
                    <a:pt x="169" y="21"/>
                  </a:cubicBezTo>
                  <a:cubicBezTo>
                    <a:pt x="162" y="16"/>
                    <a:pt x="154" y="12"/>
                    <a:pt x="146" y="8"/>
                  </a:cubicBezTo>
                  <a:cubicBezTo>
                    <a:pt x="137" y="5"/>
                    <a:pt x="128" y="3"/>
                    <a:pt x="118" y="1"/>
                  </a:cubicBezTo>
                  <a:cubicBezTo>
                    <a:pt x="117" y="1"/>
                    <a:pt x="116" y="1"/>
                    <a:pt x="116" y="1"/>
                  </a:cubicBezTo>
                  <a:cubicBezTo>
                    <a:pt x="115" y="1"/>
                    <a:pt x="114" y="1"/>
                    <a:pt x="114" y="1"/>
                  </a:cubicBezTo>
                  <a:cubicBezTo>
                    <a:pt x="113" y="1"/>
                    <a:pt x="112" y="1"/>
                    <a:pt x="112" y="0"/>
                  </a:cubicBezTo>
                  <a:cubicBezTo>
                    <a:pt x="111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0"/>
                  </a:cubicBezTo>
                  <a:cubicBezTo>
                    <a:pt x="105" y="0"/>
                    <a:pt x="103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ṩ1îdè"/>
            <p:cNvSpPr/>
            <p:nvPr/>
          </p:nvSpPr>
          <p:spPr bwMode="auto">
            <a:xfrm>
              <a:off x="6199188" y="1149351"/>
              <a:ext cx="123825" cy="174625"/>
            </a:xfrm>
            <a:custGeom>
              <a:avLst/>
              <a:gdLst>
                <a:gd name="T0" fmla="*/ 16 w 79"/>
                <a:gd name="T1" fmla="*/ 0 h 112"/>
                <a:gd name="T2" fmla="*/ 16 w 79"/>
                <a:gd name="T3" fmla="*/ 0 h 112"/>
                <a:gd name="T4" fmla="*/ 0 w 79"/>
                <a:gd name="T5" fmla="*/ 15 h 112"/>
                <a:gd name="T6" fmla="*/ 1 w 79"/>
                <a:gd name="T7" fmla="*/ 112 h 112"/>
                <a:gd name="T8" fmla="*/ 79 w 79"/>
                <a:gd name="T9" fmla="*/ 40 h 112"/>
                <a:gd name="T10" fmla="*/ 78 w 79"/>
                <a:gd name="T11" fmla="*/ 9 h 112"/>
                <a:gd name="T12" fmla="*/ 16 w 79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12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5"/>
                    <a:pt x="5" y="10"/>
                    <a:pt x="0" y="15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27" y="88"/>
                    <a:pt x="53" y="64"/>
                    <a:pt x="79" y="4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îṣlídê"/>
            <p:cNvSpPr/>
            <p:nvPr/>
          </p:nvSpPr>
          <p:spPr bwMode="auto">
            <a:xfrm>
              <a:off x="6205538" y="1712913"/>
              <a:ext cx="3175" cy="12700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1 w 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lnTo>
                    <a:pt x="0" y="7"/>
                  </a:lnTo>
                  <a:lnTo>
                    <a:pt x="2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0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ṧľïḍe"/>
            <p:cNvSpPr/>
            <p:nvPr/>
          </p:nvSpPr>
          <p:spPr bwMode="auto">
            <a:xfrm>
              <a:off x="6205538" y="1712913"/>
              <a:ext cx="3175" cy="12700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1 w 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lnTo>
                    <a:pt x="0" y="7"/>
                  </a:lnTo>
                  <a:lnTo>
                    <a:pt x="2" y="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ṥ1ïḓê"/>
            <p:cNvSpPr/>
            <p:nvPr/>
          </p:nvSpPr>
          <p:spPr bwMode="auto">
            <a:xfrm>
              <a:off x="6207126" y="1587501"/>
              <a:ext cx="125413" cy="160338"/>
            </a:xfrm>
            <a:custGeom>
              <a:avLst/>
              <a:gdLst>
                <a:gd name="T0" fmla="*/ 79 w 80"/>
                <a:gd name="T1" fmla="*/ 0 h 102"/>
                <a:gd name="T2" fmla="*/ 5 w 80"/>
                <a:gd name="T3" fmla="*/ 76 h 102"/>
                <a:gd name="T4" fmla="*/ 0 w 80"/>
                <a:gd name="T5" fmla="*/ 80 h 102"/>
                <a:gd name="T6" fmla="*/ 0 w 80"/>
                <a:gd name="T7" fmla="*/ 80 h 102"/>
                <a:gd name="T8" fmla="*/ 1 w 80"/>
                <a:gd name="T9" fmla="*/ 88 h 102"/>
                <a:gd name="T10" fmla="*/ 67 w 80"/>
                <a:gd name="T11" fmla="*/ 99 h 102"/>
                <a:gd name="T12" fmla="*/ 80 w 80"/>
                <a:gd name="T13" fmla="*/ 102 h 102"/>
                <a:gd name="T14" fmla="*/ 79 w 80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02">
                  <a:moveTo>
                    <a:pt x="79" y="0"/>
                  </a:moveTo>
                  <a:cubicBezTo>
                    <a:pt x="54" y="26"/>
                    <a:pt x="29" y="51"/>
                    <a:pt x="5" y="76"/>
                  </a:cubicBezTo>
                  <a:cubicBezTo>
                    <a:pt x="3" y="77"/>
                    <a:pt x="2" y="78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Sļiďè"/>
            <p:cNvSpPr/>
            <p:nvPr/>
          </p:nvSpPr>
          <p:spPr bwMode="auto">
            <a:xfrm>
              <a:off x="6364288" y="1335088"/>
              <a:ext cx="220663" cy="361950"/>
            </a:xfrm>
            <a:custGeom>
              <a:avLst/>
              <a:gdLst>
                <a:gd name="T0" fmla="*/ 137 w 141"/>
                <a:gd name="T1" fmla="*/ 0 h 232"/>
                <a:gd name="T2" fmla="*/ 77 w 141"/>
                <a:gd name="T3" fmla="*/ 62 h 232"/>
                <a:gd name="T4" fmla="*/ 0 w 141"/>
                <a:gd name="T5" fmla="*/ 140 h 232"/>
                <a:gd name="T6" fmla="*/ 64 w 141"/>
                <a:gd name="T7" fmla="*/ 148 h 232"/>
                <a:gd name="T8" fmla="*/ 66 w 141"/>
                <a:gd name="T9" fmla="*/ 232 h 232"/>
                <a:gd name="T10" fmla="*/ 141 w 141"/>
                <a:gd name="T11" fmla="*/ 155 h 232"/>
                <a:gd name="T12" fmla="*/ 137 w 141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137" y="0"/>
                  </a:moveTo>
                  <a:cubicBezTo>
                    <a:pt x="117" y="21"/>
                    <a:pt x="96" y="41"/>
                    <a:pt x="77" y="62"/>
                  </a:cubicBezTo>
                  <a:cubicBezTo>
                    <a:pt x="51" y="88"/>
                    <a:pt x="26" y="114"/>
                    <a:pt x="0" y="14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6" y="232"/>
                    <a:pt x="66" y="232"/>
                    <a:pt x="66" y="232"/>
                  </a:cubicBezTo>
                  <a:cubicBezTo>
                    <a:pt x="91" y="206"/>
                    <a:pt x="116" y="180"/>
                    <a:pt x="141" y="155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rgbClr val="FF4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ŝlîḍê"/>
            <p:cNvSpPr/>
            <p:nvPr/>
          </p:nvSpPr>
          <p:spPr bwMode="auto">
            <a:xfrm>
              <a:off x="7356476" y="5540376"/>
              <a:ext cx="136525" cy="201613"/>
            </a:xfrm>
            <a:custGeom>
              <a:avLst/>
              <a:gdLst>
                <a:gd name="T0" fmla="*/ 36 w 86"/>
                <a:gd name="T1" fmla="*/ 0 h 127"/>
                <a:gd name="T2" fmla="*/ 0 w 86"/>
                <a:gd name="T3" fmla="*/ 21 h 127"/>
                <a:gd name="T4" fmla="*/ 66 w 86"/>
                <a:gd name="T5" fmla="*/ 125 h 127"/>
                <a:gd name="T6" fmla="*/ 72 w 86"/>
                <a:gd name="T7" fmla="*/ 125 h 127"/>
                <a:gd name="T8" fmla="*/ 86 w 86"/>
                <a:gd name="T9" fmla="*/ 127 h 127"/>
                <a:gd name="T10" fmla="*/ 69 w 86"/>
                <a:gd name="T11" fmla="*/ 52 h 127"/>
                <a:gd name="T12" fmla="*/ 36 w 86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27">
                  <a:moveTo>
                    <a:pt x="36" y="0"/>
                  </a:moveTo>
                  <a:lnTo>
                    <a:pt x="0" y="21"/>
                  </a:lnTo>
                  <a:lnTo>
                    <a:pt x="66" y="125"/>
                  </a:lnTo>
                  <a:lnTo>
                    <a:pt x="72" y="125"/>
                  </a:lnTo>
                  <a:lnTo>
                    <a:pt x="86" y="127"/>
                  </a:lnTo>
                  <a:lnTo>
                    <a:pt x="69" y="5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969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şḻíḑé"/>
            <p:cNvSpPr/>
            <p:nvPr/>
          </p:nvSpPr>
          <p:spPr bwMode="auto">
            <a:xfrm>
              <a:off x="7356476" y="5540376"/>
              <a:ext cx="136525" cy="201613"/>
            </a:xfrm>
            <a:custGeom>
              <a:avLst/>
              <a:gdLst>
                <a:gd name="T0" fmla="*/ 36 w 86"/>
                <a:gd name="T1" fmla="*/ 0 h 127"/>
                <a:gd name="T2" fmla="*/ 0 w 86"/>
                <a:gd name="T3" fmla="*/ 21 h 127"/>
                <a:gd name="T4" fmla="*/ 66 w 86"/>
                <a:gd name="T5" fmla="*/ 125 h 127"/>
                <a:gd name="T6" fmla="*/ 72 w 86"/>
                <a:gd name="T7" fmla="*/ 125 h 127"/>
                <a:gd name="T8" fmla="*/ 86 w 86"/>
                <a:gd name="T9" fmla="*/ 127 h 127"/>
                <a:gd name="T10" fmla="*/ 69 w 86"/>
                <a:gd name="T11" fmla="*/ 52 h 127"/>
                <a:gd name="T12" fmla="*/ 36 w 86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27">
                  <a:moveTo>
                    <a:pt x="36" y="0"/>
                  </a:moveTo>
                  <a:lnTo>
                    <a:pt x="0" y="21"/>
                  </a:lnTo>
                  <a:lnTo>
                    <a:pt x="66" y="125"/>
                  </a:lnTo>
                  <a:lnTo>
                    <a:pt x="72" y="125"/>
                  </a:lnTo>
                  <a:lnTo>
                    <a:pt x="86" y="127"/>
                  </a:lnTo>
                  <a:lnTo>
                    <a:pt x="69" y="52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ṡliḓé"/>
            <p:cNvSpPr/>
            <p:nvPr/>
          </p:nvSpPr>
          <p:spPr bwMode="auto">
            <a:xfrm>
              <a:off x="7566026" y="5419726"/>
              <a:ext cx="230188" cy="254000"/>
            </a:xfrm>
            <a:custGeom>
              <a:avLst/>
              <a:gdLst>
                <a:gd name="T0" fmla="*/ 82 w 145"/>
                <a:gd name="T1" fmla="*/ 59 h 160"/>
                <a:gd name="T2" fmla="*/ 43 w 145"/>
                <a:gd name="T3" fmla="*/ 72 h 160"/>
                <a:gd name="T4" fmla="*/ 113 w 145"/>
                <a:gd name="T5" fmla="*/ 156 h 160"/>
                <a:gd name="T6" fmla="*/ 119 w 145"/>
                <a:gd name="T7" fmla="*/ 156 h 160"/>
                <a:gd name="T8" fmla="*/ 145 w 145"/>
                <a:gd name="T9" fmla="*/ 160 h 160"/>
                <a:gd name="T10" fmla="*/ 137 w 145"/>
                <a:gd name="T11" fmla="*/ 127 h 160"/>
                <a:gd name="T12" fmla="*/ 82 w 145"/>
                <a:gd name="T13" fmla="*/ 59 h 160"/>
                <a:gd name="T14" fmla="*/ 35 w 145"/>
                <a:gd name="T15" fmla="*/ 0 h 160"/>
                <a:gd name="T16" fmla="*/ 0 w 145"/>
                <a:gd name="T17" fmla="*/ 21 h 160"/>
                <a:gd name="T18" fmla="*/ 24 w 145"/>
                <a:gd name="T19" fmla="*/ 48 h 160"/>
                <a:gd name="T20" fmla="*/ 64 w 145"/>
                <a:gd name="T21" fmla="*/ 37 h 160"/>
                <a:gd name="T22" fmla="*/ 35 w 145"/>
                <a:gd name="T2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60">
                  <a:moveTo>
                    <a:pt x="82" y="59"/>
                  </a:moveTo>
                  <a:lnTo>
                    <a:pt x="43" y="72"/>
                  </a:lnTo>
                  <a:lnTo>
                    <a:pt x="113" y="156"/>
                  </a:lnTo>
                  <a:lnTo>
                    <a:pt x="119" y="156"/>
                  </a:lnTo>
                  <a:lnTo>
                    <a:pt x="145" y="160"/>
                  </a:lnTo>
                  <a:lnTo>
                    <a:pt x="137" y="127"/>
                  </a:lnTo>
                  <a:lnTo>
                    <a:pt x="82" y="59"/>
                  </a:lnTo>
                  <a:close/>
                  <a:moveTo>
                    <a:pt x="35" y="0"/>
                  </a:moveTo>
                  <a:lnTo>
                    <a:pt x="0" y="21"/>
                  </a:lnTo>
                  <a:lnTo>
                    <a:pt x="24" y="48"/>
                  </a:lnTo>
                  <a:lnTo>
                    <a:pt x="64" y="3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69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Sliďè"/>
            <p:cNvSpPr/>
            <p:nvPr/>
          </p:nvSpPr>
          <p:spPr bwMode="auto">
            <a:xfrm>
              <a:off x="7566026" y="5419726"/>
              <a:ext cx="230188" cy="254000"/>
            </a:xfrm>
            <a:custGeom>
              <a:avLst/>
              <a:gdLst>
                <a:gd name="T0" fmla="*/ 82 w 145"/>
                <a:gd name="T1" fmla="*/ 59 h 160"/>
                <a:gd name="T2" fmla="*/ 43 w 145"/>
                <a:gd name="T3" fmla="*/ 72 h 160"/>
                <a:gd name="T4" fmla="*/ 113 w 145"/>
                <a:gd name="T5" fmla="*/ 156 h 160"/>
                <a:gd name="T6" fmla="*/ 119 w 145"/>
                <a:gd name="T7" fmla="*/ 156 h 160"/>
                <a:gd name="T8" fmla="*/ 145 w 145"/>
                <a:gd name="T9" fmla="*/ 160 h 160"/>
                <a:gd name="T10" fmla="*/ 137 w 145"/>
                <a:gd name="T11" fmla="*/ 127 h 160"/>
                <a:gd name="T12" fmla="*/ 82 w 145"/>
                <a:gd name="T13" fmla="*/ 59 h 160"/>
                <a:gd name="T14" fmla="*/ 35 w 145"/>
                <a:gd name="T15" fmla="*/ 0 h 160"/>
                <a:gd name="T16" fmla="*/ 0 w 145"/>
                <a:gd name="T17" fmla="*/ 21 h 160"/>
                <a:gd name="T18" fmla="*/ 24 w 145"/>
                <a:gd name="T19" fmla="*/ 48 h 160"/>
                <a:gd name="T20" fmla="*/ 64 w 145"/>
                <a:gd name="T21" fmla="*/ 37 h 160"/>
                <a:gd name="T22" fmla="*/ 35 w 145"/>
                <a:gd name="T2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60">
                  <a:moveTo>
                    <a:pt x="82" y="59"/>
                  </a:moveTo>
                  <a:lnTo>
                    <a:pt x="43" y="72"/>
                  </a:lnTo>
                  <a:lnTo>
                    <a:pt x="113" y="156"/>
                  </a:lnTo>
                  <a:lnTo>
                    <a:pt x="119" y="156"/>
                  </a:lnTo>
                  <a:lnTo>
                    <a:pt x="145" y="160"/>
                  </a:lnTo>
                  <a:lnTo>
                    <a:pt x="137" y="127"/>
                  </a:lnTo>
                  <a:lnTo>
                    <a:pt x="82" y="59"/>
                  </a:lnTo>
                  <a:moveTo>
                    <a:pt x="35" y="0"/>
                  </a:moveTo>
                  <a:lnTo>
                    <a:pt x="0" y="21"/>
                  </a:lnTo>
                  <a:lnTo>
                    <a:pt x="24" y="48"/>
                  </a:lnTo>
                  <a:lnTo>
                    <a:pt x="64" y="37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ŝḷiḑe"/>
            <p:cNvSpPr/>
            <p:nvPr/>
          </p:nvSpPr>
          <p:spPr bwMode="auto">
            <a:xfrm>
              <a:off x="4841876" y="1673226"/>
              <a:ext cx="2835275" cy="576263"/>
            </a:xfrm>
            <a:custGeom>
              <a:avLst/>
              <a:gdLst>
                <a:gd name="T0" fmla="*/ 1786 w 1786"/>
                <a:gd name="T1" fmla="*/ 199 h 363"/>
                <a:gd name="T2" fmla="*/ 1068 w 1786"/>
                <a:gd name="T3" fmla="*/ 363 h 363"/>
                <a:gd name="T4" fmla="*/ 0 w 1786"/>
                <a:gd name="T5" fmla="*/ 274 h 363"/>
                <a:gd name="T6" fmla="*/ 520 w 1786"/>
                <a:gd name="T7" fmla="*/ 0 h 363"/>
                <a:gd name="T8" fmla="*/ 1786 w 1786"/>
                <a:gd name="T9" fmla="*/ 19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363">
                  <a:moveTo>
                    <a:pt x="1786" y="199"/>
                  </a:moveTo>
                  <a:lnTo>
                    <a:pt x="1068" y="363"/>
                  </a:lnTo>
                  <a:lnTo>
                    <a:pt x="0" y="274"/>
                  </a:lnTo>
                  <a:lnTo>
                    <a:pt x="520" y="0"/>
                  </a:lnTo>
                  <a:lnTo>
                    <a:pt x="1786" y="199"/>
                  </a:lnTo>
                  <a:close/>
                </a:path>
              </a:pathLst>
            </a:custGeom>
            <a:solidFill>
              <a:srgbClr val="275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ṡḷidè"/>
            <p:cNvSpPr/>
            <p:nvPr/>
          </p:nvSpPr>
          <p:spPr bwMode="auto">
            <a:xfrm>
              <a:off x="4841876" y="1673226"/>
              <a:ext cx="2835275" cy="576263"/>
            </a:xfrm>
            <a:custGeom>
              <a:avLst/>
              <a:gdLst>
                <a:gd name="T0" fmla="*/ 1786 w 1786"/>
                <a:gd name="T1" fmla="*/ 199 h 363"/>
                <a:gd name="T2" fmla="*/ 1068 w 1786"/>
                <a:gd name="T3" fmla="*/ 363 h 363"/>
                <a:gd name="T4" fmla="*/ 0 w 1786"/>
                <a:gd name="T5" fmla="*/ 274 h 363"/>
                <a:gd name="T6" fmla="*/ 520 w 1786"/>
                <a:gd name="T7" fmla="*/ 0 h 363"/>
                <a:gd name="T8" fmla="*/ 1786 w 1786"/>
                <a:gd name="T9" fmla="*/ 19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363">
                  <a:moveTo>
                    <a:pt x="1786" y="199"/>
                  </a:moveTo>
                  <a:lnTo>
                    <a:pt x="1068" y="363"/>
                  </a:lnTo>
                  <a:lnTo>
                    <a:pt x="0" y="274"/>
                  </a:lnTo>
                  <a:lnTo>
                    <a:pt x="520" y="0"/>
                  </a:lnTo>
                  <a:lnTo>
                    <a:pt x="1786" y="1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ṩľîďè"/>
            <p:cNvSpPr/>
            <p:nvPr/>
          </p:nvSpPr>
          <p:spPr bwMode="auto">
            <a:xfrm>
              <a:off x="5470526" y="1633538"/>
              <a:ext cx="2281238" cy="665163"/>
            </a:xfrm>
            <a:custGeom>
              <a:avLst/>
              <a:gdLst>
                <a:gd name="T0" fmla="*/ 1456 w 1456"/>
                <a:gd name="T1" fmla="*/ 276 h 426"/>
                <a:gd name="T2" fmla="*/ 1456 w 1456"/>
                <a:gd name="T3" fmla="*/ 375 h 426"/>
                <a:gd name="T4" fmla="*/ 1403 w 1456"/>
                <a:gd name="T5" fmla="*/ 423 h 426"/>
                <a:gd name="T6" fmla="*/ 149 w 1456"/>
                <a:gd name="T7" fmla="*/ 315 h 426"/>
                <a:gd name="T8" fmla="*/ 69 w 1456"/>
                <a:gd name="T9" fmla="*/ 262 h 426"/>
                <a:gd name="T10" fmla="*/ 14 w 1456"/>
                <a:gd name="T11" fmla="*/ 164 h 426"/>
                <a:gd name="T12" fmla="*/ 131 w 1456"/>
                <a:gd name="T13" fmla="*/ 83 h 426"/>
                <a:gd name="T14" fmla="*/ 126 w 1456"/>
                <a:gd name="T15" fmla="*/ 34 h 426"/>
                <a:gd name="T16" fmla="*/ 126 w 1456"/>
                <a:gd name="T17" fmla="*/ 32 h 426"/>
                <a:gd name="T18" fmla="*/ 139 w 1456"/>
                <a:gd name="T19" fmla="*/ 5 h 426"/>
                <a:gd name="T20" fmla="*/ 1403 w 1456"/>
                <a:gd name="T21" fmla="*/ 213 h 426"/>
                <a:gd name="T22" fmla="*/ 1449 w 1456"/>
                <a:gd name="T23" fmla="*/ 249 h 426"/>
                <a:gd name="T24" fmla="*/ 1456 w 1456"/>
                <a:gd name="T25" fmla="*/ 27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6" h="426">
                  <a:moveTo>
                    <a:pt x="1456" y="276"/>
                  </a:moveTo>
                  <a:cubicBezTo>
                    <a:pt x="1456" y="375"/>
                    <a:pt x="1456" y="375"/>
                    <a:pt x="1456" y="375"/>
                  </a:cubicBezTo>
                  <a:cubicBezTo>
                    <a:pt x="1456" y="404"/>
                    <a:pt x="1432" y="426"/>
                    <a:pt x="1403" y="423"/>
                  </a:cubicBezTo>
                  <a:cubicBezTo>
                    <a:pt x="149" y="315"/>
                    <a:pt x="149" y="315"/>
                    <a:pt x="149" y="315"/>
                  </a:cubicBezTo>
                  <a:cubicBezTo>
                    <a:pt x="119" y="311"/>
                    <a:pt x="84" y="288"/>
                    <a:pt x="69" y="2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0" y="138"/>
                    <a:pt x="107" y="102"/>
                    <a:pt x="131" y="8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49" y="14"/>
                    <a:pt x="110" y="0"/>
                    <a:pt x="139" y="5"/>
                  </a:cubicBezTo>
                  <a:cubicBezTo>
                    <a:pt x="1403" y="213"/>
                    <a:pt x="1403" y="213"/>
                    <a:pt x="1403" y="213"/>
                  </a:cubicBezTo>
                  <a:cubicBezTo>
                    <a:pt x="1423" y="216"/>
                    <a:pt x="1440" y="231"/>
                    <a:pt x="1449" y="249"/>
                  </a:cubicBezTo>
                  <a:cubicBezTo>
                    <a:pt x="1454" y="258"/>
                    <a:pt x="1456" y="267"/>
                    <a:pt x="1456" y="276"/>
                  </a:cubicBezTo>
                </a:path>
              </a:pathLst>
            </a:custGeom>
            <a:solidFill>
              <a:srgbClr val="0DC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ṡḻíḋè"/>
            <p:cNvSpPr/>
            <p:nvPr/>
          </p:nvSpPr>
          <p:spPr bwMode="auto">
            <a:xfrm>
              <a:off x="5643563" y="1633538"/>
              <a:ext cx="2097088" cy="388938"/>
            </a:xfrm>
            <a:custGeom>
              <a:avLst/>
              <a:gdLst>
                <a:gd name="T0" fmla="*/ 1339 w 1339"/>
                <a:gd name="T1" fmla="*/ 249 h 249"/>
                <a:gd name="T2" fmla="*/ 22 w 1339"/>
                <a:gd name="T3" fmla="*/ 44 h 249"/>
                <a:gd name="T4" fmla="*/ 16 w 1339"/>
                <a:gd name="T5" fmla="*/ 34 h 249"/>
                <a:gd name="T6" fmla="*/ 16 w 1339"/>
                <a:gd name="T7" fmla="*/ 32 h 249"/>
                <a:gd name="T8" fmla="*/ 29 w 1339"/>
                <a:gd name="T9" fmla="*/ 5 h 249"/>
                <a:gd name="T10" fmla="*/ 1293 w 1339"/>
                <a:gd name="T11" fmla="*/ 213 h 249"/>
                <a:gd name="T12" fmla="*/ 1339 w 1339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9" h="249">
                  <a:moveTo>
                    <a:pt x="1339" y="249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39" y="14"/>
                    <a:pt x="0" y="0"/>
                    <a:pt x="29" y="5"/>
                  </a:cubicBezTo>
                  <a:cubicBezTo>
                    <a:pt x="1293" y="213"/>
                    <a:pt x="1293" y="213"/>
                    <a:pt x="1293" y="213"/>
                  </a:cubicBezTo>
                  <a:cubicBezTo>
                    <a:pt x="1313" y="216"/>
                    <a:pt x="1330" y="231"/>
                    <a:pt x="1339" y="249"/>
                  </a:cubicBezTo>
                  <a:close/>
                </a:path>
              </a:pathLst>
            </a:custGeom>
            <a:solidFill>
              <a:srgbClr val="40E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şliḋê"/>
            <p:cNvSpPr/>
            <p:nvPr/>
          </p:nvSpPr>
          <p:spPr bwMode="auto">
            <a:xfrm>
              <a:off x="4905376" y="1727201"/>
              <a:ext cx="769938" cy="701675"/>
            </a:xfrm>
            <a:custGeom>
              <a:avLst/>
              <a:gdLst>
                <a:gd name="T0" fmla="*/ 491 w 491"/>
                <a:gd name="T1" fmla="*/ 0 h 449"/>
                <a:gd name="T2" fmla="*/ 491 w 491"/>
                <a:gd name="T3" fmla="*/ 223 h 449"/>
                <a:gd name="T4" fmla="*/ 2 w 491"/>
                <a:gd name="T5" fmla="*/ 449 h 449"/>
                <a:gd name="T6" fmla="*/ 12 w 491"/>
                <a:gd name="T7" fmla="*/ 435 h 449"/>
                <a:gd name="T8" fmla="*/ 14 w 491"/>
                <a:gd name="T9" fmla="*/ 284 h 449"/>
                <a:gd name="T10" fmla="*/ 0 w 491"/>
                <a:gd name="T11" fmla="*/ 247 h 449"/>
                <a:gd name="T12" fmla="*/ 475 w 491"/>
                <a:gd name="T13" fmla="*/ 9 h 449"/>
                <a:gd name="T14" fmla="*/ 491 w 491"/>
                <a:gd name="T15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1" h="449">
                  <a:moveTo>
                    <a:pt x="491" y="0"/>
                  </a:moveTo>
                  <a:cubicBezTo>
                    <a:pt x="491" y="223"/>
                    <a:pt x="491" y="223"/>
                    <a:pt x="491" y="223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6" y="445"/>
                    <a:pt x="9" y="440"/>
                    <a:pt x="12" y="435"/>
                  </a:cubicBezTo>
                  <a:cubicBezTo>
                    <a:pt x="24" y="414"/>
                    <a:pt x="27" y="337"/>
                    <a:pt x="14" y="284"/>
                  </a:cubicBezTo>
                  <a:cubicBezTo>
                    <a:pt x="11" y="269"/>
                    <a:pt x="6" y="257"/>
                    <a:pt x="0" y="247"/>
                  </a:cubicBezTo>
                  <a:cubicBezTo>
                    <a:pt x="475" y="9"/>
                    <a:pt x="475" y="9"/>
                    <a:pt x="475" y="9"/>
                  </a:cubicBezTo>
                  <a:cubicBezTo>
                    <a:pt x="491" y="0"/>
                    <a:pt x="491" y="0"/>
                    <a:pt x="491" y="0"/>
                  </a:cubicBezTo>
                </a:path>
              </a:pathLst>
            </a:custGeom>
            <a:solidFill>
              <a:srgbClr val="D8C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şḷïḑé"/>
            <p:cNvSpPr/>
            <p:nvPr/>
          </p:nvSpPr>
          <p:spPr bwMode="auto">
            <a:xfrm>
              <a:off x="5589588" y="1735138"/>
              <a:ext cx="71438" cy="387350"/>
            </a:xfrm>
            <a:custGeom>
              <a:avLst/>
              <a:gdLst>
                <a:gd name="T0" fmla="*/ 45 w 45"/>
                <a:gd name="T1" fmla="*/ 0 h 244"/>
                <a:gd name="T2" fmla="*/ 0 w 45"/>
                <a:gd name="T3" fmla="*/ 22 h 244"/>
                <a:gd name="T4" fmla="*/ 0 w 45"/>
                <a:gd name="T5" fmla="*/ 244 h 244"/>
                <a:gd name="T6" fmla="*/ 45 w 45"/>
                <a:gd name="T7" fmla="*/ 217 h 244"/>
                <a:gd name="T8" fmla="*/ 45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45" y="0"/>
                  </a:moveTo>
                  <a:lnTo>
                    <a:pt x="0" y="22"/>
                  </a:lnTo>
                  <a:lnTo>
                    <a:pt x="0" y="244"/>
                  </a:lnTo>
                  <a:lnTo>
                    <a:pt x="45" y="2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iSľïďe"/>
            <p:cNvSpPr/>
            <p:nvPr/>
          </p:nvSpPr>
          <p:spPr bwMode="auto">
            <a:xfrm>
              <a:off x="5589588" y="1735138"/>
              <a:ext cx="71438" cy="387350"/>
            </a:xfrm>
            <a:custGeom>
              <a:avLst/>
              <a:gdLst>
                <a:gd name="T0" fmla="*/ 45 w 45"/>
                <a:gd name="T1" fmla="*/ 0 h 244"/>
                <a:gd name="T2" fmla="*/ 0 w 45"/>
                <a:gd name="T3" fmla="*/ 22 h 244"/>
                <a:gd name="T4" fmla="*/ 0 w 45"/>
                <a:gd name="T5" fmla="*/ 244 h 244"/>
                <a:gd name="T6" fmla="*/ 45 w 45"/>
                <a:gd name="T7" fmla="*/ 217 h 244"/>
                <a:gd name="T8" fmla="*/ 45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45" y="0"/>
                  </a:moveTo>
                  <a:lnTo>
                    <a:pt x="0" y="22"/>
                  </a:lnTo>
                  <a:lnTo>
                    <a:pt x="0" y="244"/>
                  </a:lnTo>
                  <a:lnTo>
                    <a:pt x="45" y="217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ṥlïḑè"/>
            <p:cNvSpPr/>
            <p:nvPr/>
          </p:nvSpPr>
          <p:spPr bwMode="auto">
            <a:xfrm>
              <a:off x="5568951" y="1766888"/>
              <a:ext cx="28575" cy="377825"/>
            </a:xfrm>
            <a:custGeom>
              <a:avLst/>
              <a:gdLst>
                <a:gd name="T0" fmla="*/ 18 w 18"/>
                <a:gd name="T1" fmla="*/ 0 h 238"/>
                <a:gd name="T2" fmla="*/ 0 w 18"/>
                <a:gd name="T3" fmla="*/ 8 h 238"/>
                <a:gd name="T4" fmla="*/ 0 w 18"/>
                <a:gd name="T5" fmla="*/ 238 h 238"/>
                <a:gd name="T6" fmla="*/ 18 w 18"/>
                <a:gd name="T7" fmla="*/ 220 h 238"/>
                <a:gd name="T8" fmla="*/ 18 w 18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8">
                  <a:moveTo>
                    <a:pt x="18" y="0"/>
                  </a:moveTo>
                  <a:lnTo>
                    <a:pt x="0" y="8"/>
                  </a:lnTo>
                  <a:lnTo>
                    <a:pt x="0" y="238"/>
                  </a:lnTo>
                  <a:lnTo>
                    <a:pt x="18" y="22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A14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ś1îdé"/>
            <p:cNvSpPr/>
            <p:nvPr/>
          </p:nvSpPr>
          <p:spPr bwMode="auto">
            <a:xfrm>
              <a:off x="5568951" y="1766888"/>
              <a:ext cx="28575" cy="377825"/>
            </a:xfrm>
            <a:custGeom>
              <a:avLst/>
              <a:gdLst>
                <a:gd name="T0" fmla="*/ 18 w 18"/>
                <a:gd name="T1" fmla="*/ 0 h 238"/>
                <a:gd name="T2" fmla="*/ 0 w 18"/>
                <a:gd name="T3" fmla="*/ 8 h 238"/>
                <a:gd name="T4" fmla="*/ 0 w 18"/>
                <a:gd name="T5" fmla="*/ 238 h 238"/>
                <a:gd name="T6" fmla="*/ 18 w 18"/>
                <a:gd name="T7" fmla="*/ 220 h 238"/>
                <a:gd name="T8" fmla="*/ 18 w 18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8">
                  <a:moveTo>
                    <a:pt x="18" y="0"/>
                  </a:moveTo>
                  <a:lnTo>
                    <a:pt x="0" y="8"/>
                  </a:lnTo>
                  <a:lnTo>
                    <a:pt x="0" y="238"/>
                  </a:lnTo>
                  <a:lnTo>
                    <a:pt x="18" y="22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ṣļíḋé"/>
            <p:cNvSpPr/>
            <p:nvPr/>
          </p:nvSpPr>
          <p:spPr bwMode="auto">
            <a:xfrm>
              <a:off x="4900613" y="1924051"/>
              <a:ext cx="642938" cy="490538"/>
            </a:xfrm>
            <a:custGeom>
              <a:avLst/>
              <a:gdLst>
                <a:gd name="T0" fmla="*/ 410 w 410"/>
                <a:gd name="T1" fmla="*/ 117 h 314"/>
                <a:gd name="T2" fmla="*/ 410 w 410"/>
                <a:gd name="T3" fmla="*/ 0 h 314"/>
                <a:gd name="T4" fmla="*/ 23 w 410"/>
                <a:gd name="T5" fmla="*/ 187 h 314"/>
                <a:gd name="T6" fmla="*/ 0 w 410"/>
                <a:gd name="T7" fmla="*/ 314 h 314"/>
                <a:gd name="T8" fmla="*/ 410 w 410"/>
                <a:gd name="T9" fmla="*/ 1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4">
                  <a:moveTo>
                    <a:pt x="410" y="117"/>
                  </a:moveTo>
                  <a:cubicBezTo>
                    <a:pt x="410" y="0"/>
                    <a:pt x="410" y="0"/>
                    <a:pt x="410" y="0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34" y="279"/>
                    <a:pt x="15" y="289"/>
                    <a:pt x="0" y="314"/>
                  </a:cubicBezTo>
                  <a:lnTo>
                    <a:pt x="410" y="117"/>
                  </a:lnTo>
                  <a:close/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ṩlîďe"/>
            <p:cNvSpPr/>
            <p:nvPr/>
          </p:nvSpPr>
          <p:spPr bwMode="auto">
            <a:xfrm>
              <a:off x="4816476" y="1635126"/>
              <a:ext cx="884238" cy="782638"/>
            </a:xfrm>
            <a:custGeom>
              <a:avLst/>
              <a:gdLst>
                <a:gd name="T0" fmla="*/ 15 w 565"/>
                <a:gd name="T1" fmla="*/ 304 h 501"/>
                <a:gd name="T2" fmla="*/ 532 w 565"/>
                <a:gd name="T3" fmla="*/ 44 h 501"/>
                <a:gd name="T4" fmla="*/ 532 w 565"/>
                <a:gd name="T5" fmla="*/ 248 h 501"/>
                <a:gd name="T6" fmla="*/ 1 w 565"/>
                <a:gd name="T7" fmla="*/ 470 h 501"/>
                <a:gd name="T8" fmla="*/ 14 w 565"/>
                <a:gd name="T9" fmla="*/ 501 h 501"/>
                <a:gd name="T10" fmla="*/ 555 w 565"/>
                <a:gd name="T11" fmla="*/ 274 h 501"/>
                <a:gd name="T12" fmla="*/ 565 w 565"/>
                <a:gd name="T13" fmla="*/ 259 h 501"/>
                <a:gd name="T14" fmla="*/ 565 w 565"/>
                <a:gd name="T15" fmla="*/ 17 h 501"/>
                <a:gd name="T16" fmla="*/ 557 w 565"/>
                <a:gd name="T17" fmla="*/ 3 h 501"/>
                <a:gd name="T18" fmla="*/ 541 w 565"/>
                <a:gd name="T19" fmla="*/ 2 h 501"/>
                <a:gd name="T20" fmla="*/ 0 w 565"/>
                <a:gd name="T21" fmla="*/ 275 h 501"/>
                <a:gd name="T22" fmla="*/ 15 w 565"/>
                <a:gd name="T23" fmla="*/ 30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501">
                  <a:moveTo>
                    <a:pt x="15" y="304"/>
                  </a:moveTo>
                  <a:cubicBezTo>
                    <a:pt x="532" y="44"/>
                    <a:pt x="532" y="44"/>
                    <a:pt x="532" y="44"/>
                  </a:cubicBezTo>
                  <a:cubicBezTo>
                    <a:pt x="532" y="248"/>
                    <a:pt x="532" y="248"/>
                    <a:pt x="532" y="248"/>
                  </a:cubicBezTo>
                  <a:cubicBezTo>
                    <a:pt x="1" y="470"/>
                    <a:pt x="1" y="470"/>
                    <a:pt x="1" y="470"/>
                  </a:cubicBezTo>
                  <a:cubicBezTo>
                    <a:pt x="14" y="501"/>
                    <a:pt x="14" y="501"/>
                    <a:pt x="14" y="501"/>
                  </a:cubicBezTo>
                  <a:cubicBezTo>
                    <a:pt x="555" y="274"/>
                    <a:pt x="555" y="274"/>
                    <a:pt x="555" y="274"/>
                  </a:cubicBezTo>
                  <a:cubicBezTo>
                    <a:pt x="561" y="271"/>
                    <a:pt x="565" y="265"/>
                    <a:pt x="565" y="259"/>
                  </a:cubicBezTo>
                  <a:cubicBezTo>
                    <a:pt x="565" y="17"/>
                    <a:pt x="565" y="17"/>
                    <a:pt x="565" y="17"/>
                  </a:cubicBezTo>
                  <a:cubicBezTo>
                    <a:pt x="565" y="11"/>
                    <a:pt x="562" y="6"/>
                    <a:pt x="557" y="3"/>
                  </a:cubicBezTo>
                  <a:cubicBezTo>
                    <a:pt x="552" y="0"/>
                    <a:pt x="546" y="0"/>
                    <a:pt x="541" y="2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5" y="304"/>
                    <a:pt x="15" y="304"/>
                    <a:pt x="15" y="304"/>
                  </a:cubicBezTo>
                </a:path>
              </a:pathLst>
            </a:custGeom>
            <a:solidFill>
              <a:srgbClr val="4794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šḻïḑê"/>
            <p:cNvSpPr/>
            <p:nvPr/>
          </p:nvSpPr>
          <p:spPr bwMode="auto">
            <a:xfrm>
              <a:off x="4835526" y="2055813"/>
              <a:ext cx="2862263" cy="501650"/>
            </a:xfrm>
            <a:custGeom>
              <a:avLst/>
              <a:gdLst>
                <a:gd name="T0" fmla="*/ 1803 w 1803"/>
                <a:gd name="T1" fmla="*/ 149 h 316"/>
                <a:gd name="T2" fmla="*/ 1009 w 1803"/>
                <a:gd name="T3" fmla="*/ 316 h 316"/>
                <a:gd name="T4" fmla="*/ 0 w 1803"/>
                <a:gd name="T5" fmla="*/ 227 h 316"/>
                <a:gd name="T6" fmla="*/ 545 w 1803"/>
                <a:gd name="T7" fmla="*/ 0 h 316"/>
                <a:gd name="T8" fmla="*/ 1803 w 1803"/>
                <a:gd name="T9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3" h="316">
                  <a:moveTo>
                    <a:pt x="1803" y="149"/>
                  </a:moveTo>
                  <a:lnTo>
                    <a:pt x="1009" y="316"/>
                  </a:lnTo>
                  <a:lnTo>
                    <a:pt x="0" y="227"/>
                  </a:lnTo>
                  <a:lnTo>
                    <a:pt x="545" y="0"/>
                  </a:lnTo>
                  <a:lnTo>
                    <a:pt x="1803" y="149"/>
                  </a:lnTo>
                  <a:close/>
                </a:path>
              </a:pathLst>
            </a:custGeom>
            <a:solidFill>
              <a:srgbClr val="246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śľïḑé"/>
            <p:cNvSpPr/>
            <p:nvPr/>
          </p:nvSpPr>
          <p:spPr bwMode="auto">
            <a:xfrm>
              <a:off x="4835526" y="2055813"/>
              <a:ext cx="2862263" cy="501650"/>
            </a:xfrm>
            <a:custGeom>
              <a:avLst/>
              <a:gdLst>
                <a:gd name="T0" fmla="*/ 1803 w 1803"/>
                <a:gd name="T1" fmla="*/ 149 h 316"/>
                <a:gd name="T2" fmla="*/ 1009 w 1803"/>
                <a:gd name="T3" fmla="*/ 316 h 316"/>
                <a:gd name="T4" fmla="*/ 0 w 1803"/>
                <a:gd name="T5" fmla="*/ 227 h 316"/>
                <a:gd name="T6" fmla="*/ 545 w 1803"/>
                <a:gd name="T7" fmla="*/ 0 h 316"/>
                <a:gd name="T8" fmla="*/ 1803 w 1803"/>
                <a:gd name="T9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3" h="316">
                  <a:moveTo>
                    <a:pt x="1803" y="149"/>
                  </a:moveTo>
                  <a:lnTo>
                    <a:pt x="1009" y="316"/>
                  </a:lnTo>
                  <a:lnTo>
                    <a:pt x="0" y="227"/>
                  </a:lnTo>
                  <a:lnTo>
                    <a:pt x="545" y="0"/>
                  </a:lnTo>
                  <a:lnTo>
                    <a:pt x="1803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şľïdê"/>
            <p:cNvSpPr/>
            <p:nvPr/>
          </p:nvSpPr>
          <p:spPr bwMode="auto">
            <a:xfrm>
              <a:off x="4905376" y="1739901"/>
              <a:ext cx="744538" cy="373063"/>
            </a:xfrm>
            <a:custGeom>
              <a:avLst/>
              <a:gdLst>
                <a:gd name="T0" fmla="*/ 418 w 469"/>
                <a:gd name="T1" fmla="*/ 25 h 235"/>
                <a:gd name="T2" fmla="*/ 0 w 469"/>
                <a:gd name="T3" fmla="*/ 235 h 235"/>
                <a:gd name="T4" fmla="*/ 0 w 469"/>
                <a:gd name="T5" fmla="*/ 235 h 235"/>
                <a:gd name="T6" fmla="*/ 418 w 469"/>
                <a:gd name="T7" fmla="*/ 25 h 235"/>
                <a:gd name="T8" fmla="*/ 418 w 469"/>
                <a:gd name="T9" fmla="*/ 25 h 235"/>
                <a:gd name="T10" fmla="*/ 469 w 469"/>
                <a:gd name="T11" fmla="*/ 0 h 235"/>
                <a:gd name="T12" fmla="*/ 427 w 469"/>
                <a:gd name="T13" fmla="*/ 21 h 235"/>
                <a:gd name="T14" fmla="*/ 432 w 469"/>
                <a:gd name="T15" fmla="*/ 19 h 235"/>
                <a:gd name="T16" fmla="*/ 469 w 469"/>
                <a:gd name="T17" fmla="*/ 0 h 235"/>
                <a:gd name="T18" fmla="*/ 469 w 469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9" h="235">
                  <a:moveTo>
                    <a:pt x="418" y="25"/>
                  </a:moveTo>
                  <a:lnTo>
                    <a:pt x="0" y="235"/>
                  </a:lnTo>
                  <a:lnTo>
                    <a:pt x="0" y="235"/>
                  </a:lnTo>
                  <a:lnTo>
                    <a:pt x="418" y="25"/>
                  </a:lnTo>
                  <a:lnTo>
                    <a:pt x="418" y="25"/>
                  </a:lnTo>
                  <a:close/>
                  <a:moveTo>
                    <a:pt x="469" y="0"/>
                  </a:moveTo>
                  <a:lnTo>
                    <a:pt x="427" y="21"/>
                  </a:lnTo>
                  <a:lnTo>
                    <a:pt x="432" y="19"/>
                  </a:lnTo>
                  <a:lnTo>
                    <a:pt x="469" y="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83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śḷíḋê"/>
            <p:cNvSpPr/>
            <p:nvPr/>
          </p:nvSpPr>
          <p:spPr bwMode="auto">
            <a:xfrm>
              <a:off x="4905376" y="1739901"/>
              <a:ext cx="744538" cy="373063"/>
            </a:xfrm>
            <a:custGeom>
              <a:avLst/>
              <a:gdLst>
                <a:gd name="T0" fmla="*/ 418 w 469"/>
                <a:gd name="T1" fmla="*/ 25 h 235"/>
                <a:gd name="T2" fmla="*/ 0 w 469"/>
                <a:gd name="T3" fmla="*/ 235 h 235"/>
                <a:gd name="T4" fmla="*/ 0 w 469"/>
                <a:gd name="T5" fmla="*/ 235 h 235"/>
                <a:gd name="T6" fmla="*/ 418 w 469"/>
                <a:gd name="T7" fmla="*/ 25 h 235"/>
                <a:gd name="T8" fmla="*/ 418 w 469"/>
                <a:gd name="T9" fmla="*/ 25 h 235"/>
                <a:gd name="T10" fmla="*/ 469 w 469"/>
                <a:gd name="T11" fmla="*/ 0 h 235"/>
                <a:gd name="T12" fmla="*/ 427 w 469"/>
                <a:gd name="T13" fmla="*/ 21 h 235"/>
                <a:gd name="T14" fmla="*/ 432 w 469"/>
                <a:gd name="T15" fmla="*/ 19 h 235"/>
                <a:gd name="T16" fmla="*/ 469 w 469"/>
                <a:gd name="T17" fmla="*/ 0 h 235"/>
                <a:gd name="T18" fmla="*/ 469 w 469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9" h="235">
                  <a:moveTo>
                    <a:pt x="418" y="25"/>
                  </a:moveTo>
                  <a:lnTo>
                    <a:pt x="0" y="235"/>
                  </a:lnTo>
                  <a:lnTo>
                    <a:pt x="0" y="235"/>
                  </a:lnTo>
                  <a:lnTo>
                    <a:pt x="418" y="25"/>
                  </a:lnTo>
                  <a:lnTo>
                    <a:pt x="418" y="25"/>
                  </a:lnTo>
                  <a:moveTo>
                    <a:pt x="469" y="0"/>
                  </a:moveTo>
                  <a:lnTo>
                    <a:pt x="427" y="21"/>
                  </a:lnTo>
                  <a:lnTo>
                    <a:pt x="432" y="19"/>
                  </a:lnTo>
                  <a:lnTo>
                    <a:pt x="469" y="0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ŝḷïďè"/>
            <p:cNvSpPr/>
            <p:nvPr/>
          </p:nvSpPr>
          <p:spPr bwMode="auto">
            <a:xfrm>
              <a:off x="4905376" y="1779588"/>
              <a:ext cx="663575" cy="392113"/>
            </a:xfrm>
            <a:custGeom>
              <a:avLst/>
              <a:gdLst>
                <a:gd name="T0" fmla="*/ 423 w 423"/>
                <a:gd name="T1" fmla="*/ 0 h 250"/>
                <a:gd name="T2" fmla="*/ 0 w 423"/>
                <a:gd name="T3" fmla="*/ 213 h 250"/>
                <a:gd name="T4" fmla="*/ 14 w 423"/>
                <a:gd name="T5" fmla="*/ 250 h 250"/>
                <a:gd name="T6" fmla="*/ 423 w 423"/>
                <a:gd name="T7" fmla="*/ 57 h 250"/>
                <a:gd name="T8" fmla="*/ 423 w 423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250">
                  <a:moveTo>
                    <a:pt x="423" y="0"/>
                  </a:moveTo>
                  <a:cubicBezTo>
                    <a:pt x="0" y="213"/>
                    <a:pt x="0" y="213"/>
                    <a:pt x="0" y="213"/>
                  </a:cubicBezTo>
                  <a:cubicBezTo>
                    <a:pt x="6" y="223"/>
                    <a:pt x="11" y="235"/>
                    <a:pt x="14" y="250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0"/>
                    <a:pt x="423" y="0"/>
                    <a:pt x="423" y="0"/>
                  </a:cubicBezTo>
                </a:path>
              </a:pathLst>
            </a:custGeom>
            <a:solidFill>
              <a:srgbClr val="88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sļiḋé"/>
            <p:cNvSpPr/>
            <p:nvPr/>
          </p:nvSpPr>
          <p:spPr bwMode="auto">
            <a:xfrm>
              <a:off x="5591176" y="1739901"/>
              <a:ext cx="58738" cy="115888"/>
            </a:xfrm>
            <a:custGeom>
              <a:avLst/>
              <a:gdLst>
                <a:gd name="T0" fmla="*/ 37 w 37"/>
                <a:gd name="T1" fmla="*/ 0 h 73"/>
                <a:gd name="T2" fmla="*/ 0 w 37"/>
                <a:gd name="T3" fmla="*/ 19 h 73"/>
                <a:gd name="T4" fmla="*/ 4 w 37"/>
                <a:gd name="T5" fmla="*/ 17 h 73"/>
                <a:gd name="T6" fmla="*/ 4 w 37"/>
                <a:gd name="T7" fmla="*/ 73 h 73"/>
                <a:gd name="T8" fmla="*/ 37 w 37"/>
                <a:gd name="T9" fmla="*/ 58 h 73"/>
                <a:gd name="T10" fmla="*/ 37 w 3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73">
                  <a:moveTo>
                    <a:pt x="37" y="0"/>
                  </a:moveTo>
                  <a:lnTo>
                    <a:pt x="0" y="19"/>
                  </a:lnTo>
                  <a:lnTo>
                    <a:pt x="4" y="17"/>
                  </a:lnTo>
                  <a:lnTo>
                    <a:pt x="4" y="73"/>
                  </a:lnTo>
                  <a:lnTo>
                    <a:pt x="37" y="5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02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śļíḓê"/>
            <p:cNvSpPr/>
            <p:nvPr/>
          </p:nvSpPr>
          <p:spPr bwMode="auto">
            <a:xfrm>
              <a:off x="5591176" y="1739901"/>
              <a:ext cx="58738" cy="115888"/>
            </a:xfrm>
            <a:custGeom>
              <a:avLst/>
              <a:gdLst>
                <a:gd name="T0" fmla="*/ 37 w 37"/>
                <a:gd name="T1" fmla="*/ 0 h 73"/>
                <a:gd name="T2" fmla="*/ 0 w 37"/>
                <a:gd name="T3" fmla="*/ 19 h 73"/>
                <a:gd name="T4" fmla="*/ 4 w 37"/>
                <a:gd name="T5" fmla="*/ 17 h 73"/>
                <a:gd name="T6" fmla="*/ 4 w 37"/>
                <a:gd name="T7" fmla="*/ 73 h 73"/>
                <a:gd name="T8" fmla="*/ 37 w 37"/>
                <a:gd name="T9" fmla="*/ 58 h 73"/>
                <a:gd name="T10" fmla="*/ 37 w 3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73">
                  <a:moveTo>
                    <a:pt x="37" y="0"/>
                  </a:moveTo>
                  <a:lnTo>
                    <a:pt x="0" y="19"/>
                  </a:lnTo>
                  <a:lnTo>
                    <a:pt x="4" y="17"/>
                  </a:lnTo>
                  <a:lnTo>
                    <a:pt x="4" y="73"/>
                  </a:lnTo>
                  <a:lnTo>
                    <a:pt x="37" y="58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ṧ1ïḋè"/>
            <p:cNvSpPr/>
            <p:nvPr/>
          </p:nvSpPr>
          <p:spPr bwMode="auto">
            <a:xfrm>
              <a:off x="5568951" y="1766888"/>
              <a:ext cx="28575" cy="103188"/>
            </a:xfrm>
            <a:custGeom>
              <a:avLst/>
              <a:gdLst>
                <a:gd name="T0" fmla="*/ 18 w 18"/>
                <a:gd name="T1" fmla="*/ 0 h 65"/>
                <a:gd name="T2" fmla="*/ 14 w 18"/>
                <a:gd name="T3" fmla="*/ 2 h 65"/>
                <a:gd name="T4" fmla="*/ 9 w 18"/>
                <a:gd name="T5" fmla="*/ 4 h 65"/>
                <a:gd name="T6" fmla="*/ 0 w 18"/>
                <a:gd name="T7" fmla="*/ 8 h 65"/>
                <a:gd name="T8" fmla="*/ 0 w 18"/>
                <a:gd name="T9" fmla="*/ 8 h 65"/>
                <a:gd name="T10" fmla="*/ 0 w 18"/>
                <a:gd name="T11" fmla="*/ 65 h 65"/>
                <a:gd name="T12" fmla="*/ 18 w 18"/>
                <a:gd name="T13" fmla="*/ 56 h 65"/>
                <a:gd name="T14" fmla="*/ 18 w 18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5">
                  <a:moveTo>
                    <a:pt x="18" y="0"/>
                  </a:moveTo>
                  <a:lnTo>
                    <a:pt x="14" y="2"/>
                  </a:lnTo>
                  <a:lnTo>
                    <a:pt x="9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5"/>
                  </a:lnTo>
                  <a:lnTo>
                    <a:pt x="18" y="5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652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şľíďé"/>
            <p:cNvSpPr/>
            <p:nvPr/>
          </p:nvSpPr>
          <p:spPr bwMode="auto">
            <a:xfrm>
              <a:off x="5568951" y="1766888"/>
              <a:ext cx="28575" cy="103188"/>
            </a:xfrm>
            <a:custGeom>
              <a:avLst/>
              <a:gdLst>
                <a:gd name="T0" fmla="*/ 18 w 18"/>
                <a:gd name="T1" fmla="*/ 0 h 65"/>
                <a:gd name="T2" fmla="*/ 14 w 18"/>
                <a:gd name="T3" fmla="*/ 2 h 65"/>
                <a:gd name="T4" fmla="*/ 9 w 18"/>
                <a:gd name="T5" fmla="*/ 4 h 65"/>
                <a:gd name="T6" fmla="*/ 0 w 18"/>
                <a:gd name="T7" fmla="*/ 8 h 65"/>
                <a:gd name="T8" fmla="*/ 0 w 18"/>
                <a:gd name="T9" fmla="*/ 8 h 65"/>
                <a:gd name="T10" fmla="*/ 0 w 18"/>
                <a:gd name="T11" fmla="*/ 65 h 65"/>
                <a:gd name="T12" fmla="*/ 18 w 18"/>
                <a:gd name="T13" fmla="*/ 56 h 65"/>
                <a:gd name="T14" fmla="*/ 18 w 18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5">
                  <a:moveTo>
                    <a:pt x="18" y="0"/>
                  </a:moveTo>
                  <a:lnTo>
                    <a:pt x="14" y="2"/>
                  </a:lnTo>
                  <a:lnTo>
                    <a:pt x="9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5"/>
                  </a:lnTo>
                  <a:lnTo>
                    <a:pt x="18" y="56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śļiḓê"/>
            <p:cNvSpPr/>
            <p:nvPr/>
          </p:nvSpPr>
          <p:spPr bwMode="auto">
            <a:xfrm>
              <a:off x="5875338" y="1800226"/>
              <a:ext cx="0" cy="136525"/>
            </a:xfrm>
            <a:custGeom>
              <a:avLst/>
              <a:gdLst>
                <a:gd name="T0" fmla="*/ 0 h 86"/>
                <a:gd name="T1" fmla="*/ 86 h 86"/>
                <a:gd name="T2" fmla="*/ 0 h 8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6">
                  <a:moveTo>
                    <a:pt x="0" y="0"/>
                  </a:moveTo>
                  <a:lnTo>
                    <a:pt x="0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sľiḓè"/>
            <p:cNvSpPr/>
            <p:nvPr/>
          </p:nvSpPr>
          <p:spPr bwMode="auto">
            <a:xfrm>
              <a:off x="5875338" y="1800226"/>
              <a:ext cx="0" cy="1365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šļïḑé"/>
            <p:cNvSpPr/>
            <p:nvPr/>
          </p:nvSpPr>
          <p:spPr bwMode="auto">
            <a:xfrm>
              <a:off x="5875338" y="1800226"/>
              <a:ext cx="0" cy="136525"/>
            </a:xfrm>
            <a:prstGeom prst="line">
              <a:avLst/>
            </a:prstGeom>
            <a:noFill/>
            <a:ln w="34925" cap="rnd">
              <a:solidFill>
                <a:srgbClr val="FFFFE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ṩļïḋè"/>
            <p:cNvSpPr/>
            <p:nvPr/>
          </p:nvSpPr>
          <p:spPr bwMode="auto">
            <a:xfrm>
              <a:off x="5807076" y="1779588"/>
              <a:ext cx="0" cy="160338"/>
            </a:xfrm>
            <a:custGeom>
              <a:avLst/>
              <a:gdLst>
                <a:gd name="T0" fmla="*/ 0 h 101"/>
                <a:gd name="T1" fmla="*/ 101 h 101"/>
                <a:gd name="T2" fmla="*/ 0 h 10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1">
                  <a:moveTo>
                    <a:pt x="0" y="0"/>
                  </a:move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$ľíḓê"/>
            <p:cNvSpPr/>
            <p:nvPr/>
          </p:nvSpPr>
          <p:spPr bwMode="auto">
            <a:xfrm>
              <a:off x="5807076" y="1779588"/>
              <a:ext cx="0" cy="1603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ŝlïḓe"/>
            <p:cNvSpPr/>
            <p:nvPr/>
          </p:nvSpPr>
          <p:spPr bwMode="auto">
            <a:xfrm>
              <a:off x="5807076" y="1779588"/>
              <a:ext cx="0" cy="160338"/>
            </a:xfrm>
            <a:prstGeom prst="line">
              <a:avLst/>
            </a:prstGeom>
            <a:noFill/>
            <a:ln w="34925" cap="rnd">
              <a:solidFill>
                <a:srgbClr val="FFFFE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$ļîḍé"/>
            <p:cNvSpPr/>
            <p:nvPr/>
          </p:nvSpPr>
          <p:spPr bwMode="auto">
            <a:xfrm>
              <a:off x="7040563" y="4821238"/>
              <a:ext cx="112713" cy="785813"/>
            </a:xfrm>
            <a:custGeom>
              <a:avLst/>
              <a:gdLst>
                <a:gd name="T0" fmla="*/ 71 w 71"/>
                <a:gd name="T1" fmla="*/ 495 h 495"/>
                <a:gd name="T2" fmla="*/ 0 w 71"/>
                <a:gd name="T3" fmla="*/ 495 h 495"/>
                <a:gd name="T4" fmla="*/ 0 w 71"/>
                <a:gd name="T5" fmla="*/ 0 h 495"/>
                <a:gd name="T6" fmla="*/ 71 w 71"/>
                <a:gd name="T7" fmla="*/ 4 h 495"/>
                <a:gd name="T8" fmla="*/ 71 w 71"/>
                <a:gd name="T9" fmla="*/ 495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95">
                  <a:moveTo>
                    <a:pt x="71" y="495"/>
                  </a:moveTo>
                  <a:lnTo>
                    <a:pt x="0" y="495"/>
                  </a:lnTo>
                  <a:lnTo>
                    <a:pt x="0" y="0"/>
                  </a:lnTo>
                  <a:lnTo>
                    <a:pt x="71" y="4"/>
                  </a:lnTo>
                  <a:lnTo>
                    <a:pt x="71" y="495"/>
                  </a:lnTo>
                  <a:close/>
                </a:path>
              </a:pathLst>
            </a:custGeom>
            <a:solidFill>
              <a:srgbClr val="2D3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šḻîḓè"/>
            <p:cNvSpPr/>
            <p:nvPr/>
          </p:nvSpPr>
          <p:spPr bwMode="auto">
            <a:xfrm>
              <a:off x="7207251" y="4548188"/>
              <a:ext cx="876300" cy="1108075"/>
            </a:xfrm>
            <a:custGeom>
              <a:avLst/>
              <a:gdLst>
                <a:gd name="T0" fmla="*/ 552 w 552"/>
                <a:gd name="T1" fmla="*/ 0 h 698"/>
                <a:gd name="T2" fmla="*/ 552 w 552"/>
                <a:gd name="T3" fmla="*/ 382 h 698"/>
                <a:gd name="T4" fmla="*/ 2 w 552"/>
                <a:gd name="T5" fmla="*/ 698 h 698"/>
                <a:gd name="T6" fmla="*/ 9 w 552"/>
                <a:gd name="T7" fmla="*/ 636 h 698"/>
                <a:gd name="T8" fmla="*/ 0 w 552"/>
                <a:gd name="T9" fmla="*/ 175 h 698"/>
                <a:gd name="T10" fmla="*/ 0 w 552"/>
                <a:gd name="T11" fmla="*/ 146 h 698"/>
                <a:gd name="T12" fmla="*/ 0 w 552"/>
                <a:gd name="T13" fmla="*/ 146 h 698"/>
                <a:gd name="T14" fmla="*/ 168 w 552"/>
                <a:gd name="T15" fmla="*/ 102 h 698"/>
                <a:gd name="T16" fmla="*/ 205 w 552"/>
                <a:gd name="T17" fmla="*/ 90 h 698"/>
                <a:gd name="T18" fmla="*/ 253 w 552"/>
                <a:gd name="T19" fmla="*/ 37 h 698"/>
                <a:gd name="T20" fmla="*/ 308 w 552"/>
                <a:gd name="T21" fmla="*/ 58 h 698"/>
                <a:gd name="T22" fmla="*/ 552 w 552"/>
                <a:gd name="T2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2" h="698">
                  <a:moveTo>
                    <a:pt x="552" y="0"/>
                  </a:moveTo>
                  <a:lnTo>
                    <a:pt x="552" y="382"/>
                  </a:lnTo>
                  <a:lnTo>
                    <a:pt x="2" y="698"/>
                  </a:lnTo>
                  <a:lnTo>
                    <a:pt x="9" y="636"/>
                  </a:lnTo>
                  <a:lnTo>
                    <a:pt x="0" y="175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168" y="102"/>
                  </a:lnTo>
                  <a:lnTo>
                    <a:pt x="205" y="90"/>
                  </a:lnTo>
                  <a:lnTo>
                    <a:pt x="253" y="37"/>
                  </a:lnTo>
                  <a:lnTo>
                    <a:pt x="308" y="5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9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ślïďé"/>
            <p:cNvSpPr/>
            <p:nvPr/>
          </p:nvSpPr>
          <p:spPr bwMode="auto">
            <a:xfrm>
              <a:off x="7207251" y="4548188"/>
              <a:ext cx="876300" cy="1108075"/>
            </a:xfrm>
            <a:custGeom>
              <a:avLst/>
              <a:gdLst>
                <a:gd name="T0" fmla="*/ 552 w 552"/>
                <a:gd name="T1" fmla="*/ 0 h 698"/>
                <a:gd name="T2" fmla="*/ 552 w 552"/>
                <a:gd name="T3" fmla="*/ 382 h 698"/>
                <a:gd name="T4" fmla="*/ 2 w 552"/>
                <a:gd name="T5" fmla="*/ 698 h 698"/>
                <a:gd name="T6" fmla="*/ 9 w 552"/>
                <a:gd name="T7" fmla="*/ 636 h 698"/>
                <a:gd name="T8" fmla="*/ 0 w 552"/>
                <a:gd name="T9" fmla="*/ 175 h 698"/>
                <a:gd name="T10" fmla="*/ 0 w 552"/>
                <a:gd name="T11" fmla="*/ 146 h 698"/>
                <a:gd name="T12" fmla="*/ 0 w 552"/>
                <a:gd name="T13" fmla="*/ 146 h 698"/>
                <a:gd name="T14" fmla="*/ 168 w 552"/>
                <a:gd name="T15" fmla="*/ 102 h 698"/>
                <a:gd name="T16" fmla="*/ 205 w 552"/>
                <a:gd name="T17" fmla="*/ 90 h 698"/>
                <a:gd name="T18" fmla="*/ 253 w 552"/>
                <a:gd name="T19" fmla="*/ 37 h 698"/>
                <a:gd name="T20" fmla="*/ 308 w 552"/>
                <a:gd name="T21" fmla="*/ 58 h 698"/>
                <a:gd name="T22" fmla="*/ 552 w 552"/>
                <a:gd name="T2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2" h="698">
                  <a:moveTo>
                    <a:pt x="552" y="0"/>
                  </a:moveTo>
                  <a:lnTo>
                    <a:pt x="552" y="382"/>
                  </a:lnTo>
                  <a:lnTo>
                    <a:pt x="2" y="698"/>
                  </a:lnTo>
                  <a:lnTo>
                    <a:pt x="9" y="636"/>
                  </a:lnTo>
                  <a:lnTo>
                    <a:pt x="0" y="175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168" y="102"/>
                  </a:lnTo>
                  <a:lnTo>
                    <a:pt x="205" y="90"/>
                  </a:lnTo>
                  <a:lnTo>
                    <a:pt x="253" y="37"/>
                  </a:lnTo>
                  <a:lnTo>
                    <a:pt x="308" y="58"/>
                  </a:lnTo>
                  <a:lnTo>
                    <a:pt x="5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ïṩ1iḋè"/>
            <p:cNvSpPr/>
            <p:nvPr/>
          </p:nvSpPr>
          <p:spPr bwMode="auto">
            <a:xfrm>
              <a:off x="7208838" y="5075238"/>
              <a:ext cx="874713" cy="581025"/>
            </a:xfrm>
            <a:custGeom>
              <a:avLst/>
              <a:gdLst>
                <a:gd name="T0" fmla="*/ 551 w 551"/>
                <a:gd name="T1" fmla="*/ 0 h 366"/>
                <a:gd name="T2" fmla="*/ 551 w 551"/>
                <a:gd name="T3" fmla="*/ 50 h 366"/>
                <a:gd name="T4" fmla="*/ 0 w 551"/>
                <a:gd name="T5" fmla="*/ 366 h 366"/>
                <a:gd name="T6" fmla="*/ 8 w 551"/>
                <a:gd name="T7" fmla="*/ 304 h 366"/>
                <a:gd name="T8" fmla="*/ 13 w 551"/>
                <a:gd name="T9" fmla="*/ 299 h 366"/>
                <a:gd name="T10" fmla="*/ 551 w 551"/>
                <a:gd name="T1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1" h="366">
                  <a:moveTo>
                    <a:pt x="551" y="0"/>
                  </a:moveTo>
                  <a:lnTo>
                    <a:pt x="551" y="50"/>
                  </a:lnTo>
                  <a:lnTo>
                    <a:pt x="0" y="366"/>
                  </a:lnTo>
                  <a:lnTo>
                    <a:pt x="8" y="304"/>
                  </a:lnTo>
                  <a:lnTo>
                    <a:pt x="13" y="299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îṥľîḋe"/>
            <p:cNvSpPr/>
            <p:nvPr/>
          </p:nvSpPr>
          <p:spPr bwMode="auto">
            <a:xfrm>
              <a:off x="4664076" y="4667251"/>
              <a:ext cx="2354263" cy="933450"/>
            </a:xfrm>
            <a:custGeom>
              <a:avLst/>
              <a:gdLst>
                <a:gd name="T0" fmla="*/ 1504 w 1504"/>
                <a:gd name="T1" fmla="*/ 92 h 598"/>
                <a:gd name="T2" fmla="*/ 1504 w 1504"/>
                <a:gd name="T3" fmla="*/ 598 h 598"/>
                <a:gd name="T4" fmla="*/ 0 w 1504"/>
                <a:gd name="T5" fmla="*/ 506 h 598"/>
                <a:gd name="T6" fmla="*/ 54 w 1504"/>
                <a:gd name="T7" fmla="*/ 197 h 598"/>
                <a:gd name="T8" fmla="*/ 15 w 1504"/>
                <a:gd name="T9" fmla="*/ 25 h 598"/>
                <a:gd name="T10" fmla="*/ 0 w 1504"/>
                <a:gd name="T11" fmla="*/ 0 h 598"/>
                <a:gd name="T12" fmla="*/ 1504 w 1504"/>
                <a:gd name="T13" fmla="*/ 9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4" h="598">
                  <a:moveTo>
                    <a:pt x="1504" y="92"/>
                  </a:moveTo>
                  <a:cubicBezTo>
                    <a:pt x="1504" y="598"/>
                    <a:pt x="1504" y="598"/>
                    <a:pt x="1504" y="598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44" y="432"/>
                    <a:pt x="61" y="308"/>
                    <a:pt x="54" y="197"/>
                  </a:cubicBezTo>
                  <a:cubicBezTo>
                    <a:pt x="50" y="131"/>
                    <a:pt x="36" y="69"/>
                    <a:pt x="15" y="25"/>
                  </a:cubicBezTo>
                  <a:cubicBezTo>
                    <a:pt x="10" y="16"/>
                    <a:pt x="6" y="7"/>
                    <a:pt x="0" y="0"/>
                  </a:cubicBezTo>
                  <a:cubicBezTo>
                    <a:pt x="1504" y="92"/>
                    <a:pt x="1504" y="92"/>
                    <a:pt x="1504" y="92"/>
                  </a:cubicBezTo>
                </a:path>
              </a:pathLst>
            </a:custGeom>
            <a:solidFill>
              <a:srgbClr val="F7F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s1îďè"/>
            <p:cNvSpPr/>
            <p:nvPr/>
          </p:nvSpPr>
          <p:spPr bwMode="auto">
            <a:xfrm>
              <a:off x="6991351" y="4849813"/>
              <a:ext cx="63500" cy="723900"/>
            </a:xfrm>
            <a:custGeom>
              <a:avLst/>
              <a:gdLst>
                <a:gd name="T0" fmla="*/ 40 w 40"/>
                <a:gd name="T1" fmla="*/ 456 h 456"/>
                <a:gd name="T2" fmla="*/ 0 w 40"/>
                <a:gd name="T3" fmla="*/ 456 h 456"/>
                <a:gd name="T4" fmla="*/ 0 w 40"/>
                <a:gd name="T5" fmla="*/ 0 h 456"/>
                <a:gd name="T6" fmla="*/ 39 w 40"/>
                <a:gd name="T7" fmla="*/ 3 h 456"/>
                <a:gd name="T8" fmla="*/ 40 w 40"/>
                <a:gd name="T9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56">
                  <a:moveTo>
                    <a:pt x="40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39" y="3"/>
                  </a:lnTo>
                  <a:lnTo>
                    <a:pt x="40" y="456"/>
                  </a:lnTo>
                  <a:close/>
                </a:path>
              </a:pathLst>
            </a:custGeom>
            <a:solidFill>
              <a:srgbClr val="91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ṥ1iḑè"/>
            <p:cNvSpPr/>
            <p:nvPr/>
          </p:nvSpPr>
          <p:spPr bwMode="auto">
            <a:xfrm>
              <a:off x="4686301" y="4705351"/>
              <a:ext cx="2305050" cy="423863"/>
            </a:xfrm>
            <a:custGeom>
              <a:avLst/>
              <a:gdLst>
                <a:gd name="T0" fmla="*/ 1472 w 1472"/>
                <a:gd name="T1" fmla="*/ 92 h 271"/>
                <a:gd name="T2" fmla="*/ 1472 w 1472"/>
                <a:gd name="T3" fmla="*/ 271 h 271"/>
                <a:gd name="T4" fmla="*/ 39 w 1472"/>
                <a:gd name="T5" fmla="*/ 172 h 271"/>
                <a:gd name="T6" fmla="*/ 0 w 1472"/>
                <a:gd name="T7" fmla="*/ 0 h 271"/>
                <a:gd name="T8" fmla="*/ 1472 w 1472"/>
                <a:gd name="T9" fmla="*/ 9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2" h="271">
                  <a:moveTo>
                    <a:pt x="1472" y="92"/>
                  </a:moveTo>
                  <a:cubicBezTo>
                    <a:pt x="1472" y="271"/>
                    <a:pt x="1472" y="271"/>
                    <a:pt x="1472" y="271"/>
                  </a:cubicBezTo>
                  <a:cubicBezTo>
                    <a:pt x="39" y="172"/>
                    <a:pt x="39" y="172"/>
                    <a:pt x="39" y="172"/>
                  </a:cubicBezTo>
                  <a:cubicBezTo>
                    <a:pt x="35" y="106"/>
                    <a:pt x="21" y="44"/>
                    <a:pt x="0" y="0"/>
                  </a:cubicBezTo>
                  <a:cubicBezTo>
                    <a:pt x="1472" y="92"/>
                    <a:pt x="1472" y="92"/>
                    <a:pt x="1472" y="92"/>
                  </a:cubicBezTo>
                </a:path>
              </a:pathLst>
            </a:custGeom>
            <a:solidFill>
              <a:srgbClr val="D8C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íśľïḓé"/>
            <p:cNvSpPr/>
            <p:nvPr/>
          </p:nvSpPr>
          <p:spPr bwMode="auto">
            <a:xfrm>
              <a:off x="4541838" y="4614863"/>
              <a:ext cx="2695575" cy="1049338"/>
            </a:xfrm>
            <a:custGeom>
              <a:avLst/>
              <a:gdLst>
                <a:gd name="T0" fmla="*/ 0 w 1722"/>
                <a:gd name="T1" fmla="*/ 571 h 671"/>
                <a:gd name="T2" fmla="*/ 1688 w 1722"/>
                <a:gd name="T3" fmla="*/ 670 h 671"/>
                <a:gd name="T4" fmla="*/ 1712 w 1722"/>
                <a:gd name="T5" fmla="*/ 661 h 671"/>
                <a:gd name="T6" fmla="*/ 1722 w 1722"/>
                <a:gd name="T7" fmla="*/ 638 h 671"/>
                <a:gd name="T8" fmla="*/ 1722 w 1722"/>
                <a:gd name="T9" fmla="*/ 132 h 671"/>
                <a:gd name="T10" fmla="*/ 1692 w 1722"/>
                <a:gd name="T11" fmla="*/ 99 h 671"/>
                <a:gd name="T12" fmla="*/ 4 w 1722"/>
                <a:gd name="T13" fmla="*/ 0 h 671"/>
                <a:gd name="T14" fmla="*/ 0 w 1722"/>
                <a:gd name="T15" fmla="*/ 65 h 671"/>
                <a:gd name="T16" fmla="*/ 1657 w 1722"/>
                <a:gd name="T17" fmla="*/ 163 h 671"/>
                <a:gd name="T18" fmla="*/ 1657 w 1722"/>
                <a:gd name="T19" fmla="*/ 603 h 671"/>
                <a:gd name="T20" fmla="*/ 4 w 1722"/>
                <a:gd name="T21" fmla="*/ 506 h 671"/>
                <a:gd name="T22" fmla="*/ 0 w 1722"/>
                <a:gd name="T23" fmla="*/ 5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2" h="671">
                  <a:moveTo>
                    <a:pt x="0" y="571"/>
                  </a:moveTo>
                  <a:cubicBezTo>
                    <a:pt x="1688" y="670"/>
                    <a:pt x="1688" y="670"/>
                    <a:pt x="1688" y="670"/>
                  </a:cubicBezTo>
                  <a:cubicBezTo>
                    <a:pt x="1697" y="671"/>
                    <a:pt x="1705" y="667"/>
                    <a:pt x="1712" y="661"/>
                  </a:cubicBezTo>
                  <a:cubicBezTo>
                    <a:pt x="1718" y="655"/>
                    <a:pt x="1722" y="647"/>
                    <a:pt x="1722" y="638"/>
                  </a:cubicBezTo>
                  <a:cubicBezTo>
                    <a:pt x="1722" y="132"/>
                    <a:pt x="1722" y="132"/>
                    <a:pt x="1722" y="132"/>
                  </a:cubicBezTo>
                  <a:cubicBezTo>
                    <a:pt x="1722" y="115"/>
                    <a:pt x="1709" y="100"/>
                    <a:pt x="1692" y="9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657" y="163"/>
                    <a:pt x="1657" y="163"/>
                    <a:pt x="1657" y="163"/>
                  </a:cubicBezTo>
                  <a:cubicBezTo>
                    <a:pt x="1657" y="603"/>
                    <a:pt x="1657" y="603"/>
                    <a:pt x="1657" y="603"/>
                  </a:cubicBezTo>
                  <a:cubicBezTo>
                    <a:pt x="4" y="506"/>
                    <a:pt x="4" y="506"/>
                    <a:pt x="4" y="506"/>
                  </a:cubicBezTo>
                  <a:cubicBezTo>
                    <a:pt x="0" y="571"/>
                    <a:pt x="0" y="571"/>
                    <a:pt x="0" y="571"/>
                  </a:cubicBezTo>
                </a:path>
              </a:pathLst>
            </a:custGeom>
            <a:solidFill>
              <a:srgbClr val="A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Sḷîďè"/>
            <p:cNvSpPr/>
            <p:nvPr/>
          </p:nvSpPr>
          <p:spPr bwMode="auto">
            <a:xfrm>
              <a:off x="4692651" y="4879976"/>
              <a:ext cx="1933575" cy="130175"/>
            </a:xfrm>
            <a:custGeom>
              <a:avLst/>
              <a:gdLst>
                <a:gd name="T0" fmla="*/ 1218 w 1218"/>
                <a:gd name="T1" fmla="*/ 82 h 82"/>
                <a:gd name="T2" fmla="*/ 0 w 1218"/>
                <a:gd name="T3" fmla="*/ 0 h 82"/>
                <a:gd name="T4" fmla="*/ 1218 w 1218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8" h="82">
                  <a:moveTo>
                    <a:pt x="1218" y="82"/>
                  </a:moveTo>
                  <a:lnTo>
                    <a:pt x="0" y="0"/>
                  </a:lnTo>
                  <a:lnTo>
                    <a:pt x="1218" y="82"/>
                  </a:lnTo>
                  <a:close/>
                </a:path>
              </a:pathLst>
            </a:custGeom>
            <a:solidFill>
              <a:srgbClr val="FCC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ṧḻidê"/>
            <p:cNvSpPr/>
            <p:nvPr/>
          </p:nvSpPr>
          <p:spPr bwMode="auto">
            <a:xfrm>
              <a:off x="4692651" y="4879976"/>
              <a:ext cx="1933575" cy="130175"/>
            </a:xfrm>
            <a:custGeom>
              <a:avLst/>
              <a:gdLst>
                <a:gd name="T0" fmla="*/ 1218 w 1218"/>
                <a:gd name="T1" fmla="*/ 82 h 82"/>
                <a:gd name="T2" fmla="*/ 0 w 1218"/>
                <a:gd name="T3" fmla="*/ 0 h 82"/>
                <a:gd name="T4" fmla="*/ 1218 w 1218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8" h="82">
                  <a:moveTo>
                    <a:pt x="1218" y="82"/>
                  </a:moveTo>
                  <a:lnTo>
                    <a:pt x="0" y="0"/>
                  </a:lnTo>
                  <a:lnTo>
                    <a:pt x="1218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išļïḋé"/>
            <p:cNvSpPr/>
            <p:nvPr/>
          </p:nvSpPr>
          <p:spPr bwMode="auto">
            <a:xfrm>
              <a:off x="4691063" y="4846638"/>
              <a:ext cx="1938338" cy="196850"/>
            </a:xfrm>
            <a:custGeom>
              <a:avLst/>
              <a:gdLst>
                <a:gd name="T0" fmla="*/ 1221 w 1221"/>
                <a:gd name="T1" fmla="*/ 83 h 124"/>
                <a:gd name="T2" fmla="*/ 3 w 1221"/>
                <a:gd name="T3" fmla="*/ 0 h 124"/>
                <a:gd name="T4" fmla="*/ 0 w 1221"/>
                <a:gd name="T5" fmla="*/ 41 h 124"/>
                <a:gd name="T6" fmla="*/ 1218 w 1221"/>
                <a:gd name="T7" fmla="*/ 124 h 124"/>
                <a:gd name="T8" fmla="*/ 1221 w 1221"/>
                <a:gd name="T9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24">
                  <a:moveTo>
                    <a:pt x="1221" y="83"/>
                  </a:moveTo>
                  <a:lnTo>
                    <a:pt x="3" y="0"/>
                  </a:lnTo>
                  <a:lnTo>
                    <a:pt x="0" y="41"/>
                  </a:lnTo>
                  <a:lnTo>
                    <a:pt x="1218" y="124"/>
                  </a:lnTo>
                  <a:lnTo>
                    <a:pt x="1221" y="83"/>
                  </a:lnTo>
                  <a:close/>
                </a:path>
              </a:pathLst>
            </a:custGeom>
            <a:solidFill>
              <a:srgbClr val="F7F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Sľïḓè"/>
            <p:cNvSpPr/>
            <p:nvPr/>
          </p:nvSpPr>
          <p:spPr bwMode="auto">
            <a:xfrm>
              <a:off x="4691063" y="4846638"/>
              <a:ext cx="1938338" cy="196850"/>
            </a:xfrm>
            <a:custGeom>
              <a:avLst/>
              <a:gdLst>
                <a:gd name="T0" fmla="*/ 1221 w 1221"/>
                <a:gd name="T1" fmla="*/ 83 h 124"/>
                <a:gd name="T2" fmla="*/ 3 w 1221"/>
                <a:gd name="T3" fmla="*/ 0 h 124"/>
                <a:gd name="T4" fmla="*/ 0 w 1221"/>
                <a:gd name="T5" fmla="*/ 41 h 124"/>
                <a:gd name="T6" fmla="*/ 1218 w 1221"/>
                <a:gd name="T7" fmla="*/ 124 h 124"/>
                <a:gd name="T8" fmla="*/ 1221 w 1221"/>
                <a:gd name="T9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24">
                  <a:moveTo>
                    <a:pt x="1221" y="83"/>
                  </a:moveTo>
                  <a:lnTo>
                    <a:pt x="3" y="0"/>
                  </a:lnTo>
                  <a:lnTo>
                    <a:pt x="0" y="41"/>
                  </a:lnTo>
                  <a:lnTo>
                    <a:pt x="1218" y="124"/>
                  </a:lnTo>
                  <a:lnTo>
                    <a:pt x="1221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šḻîḓe"/>
            <p:cNvSpPr/>
            <p:nvPr/>
          </p:nvSpPr>
          <p:spPr bwMode="auto">
            <a:xfrm>
              <a:off x="7753351" y="4654551"/>
              <a:ext cx="252413" cy="95250"/>
            </a:xfrm>
            <a:custGeom>
              <a:avLst/>
              <a:gdLst>
                <a:gd name="T0" fmla="*/ 162 w 162"/>
                <a:gd name="T1" fmla="*/ 0 h 61"/>
                <a:gd name="T2" fmla="*/ 0 w 162"/>
                <a:gd name="T3" fmla="*/ 16 h 61"/>
                <a:gd name="T4" fmla="*/ 137 w 162"/>
                <a:gd name="T5" fmla="*/ 61 h 61"/>
                <a:gd name="T6" fmla="*/ 162 w 162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61">
                  <a:moveTo>
                    <a:pt x="16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3" y="31"/>
                    <a:pt x="137" y="61"/>
                    <a:pt x="137" y="61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9D2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iṣḷïďe"/>
            <p:cNvSpPr/>
            <p:nvPr/>
          </p:nvSpPr>
          <p:spPr bwMode="auto">
            <a:xfrm>
              <a:off x="4548188" y="4462463"/>
              <a:ext cx="3538538" cy="319088"/>
            </a:xfrm>
            <a:custGeom>
              <a:avLst/>
              <a:gdLst>
                <a:gd name="T0" fmla="*/ 2229 w 2229"/>
                <a:gd name="T1" fmla="*/ 54 h 201"/>
                <a:gd name="T2" fmla="*/ 2227 w 2229"/>
                <a:gd name="T3" fmla="*/ 54 h 201"/>
                <a:gd name="T4" fmla="*/ 1689 w 2229"/>
                <a:gd name="T5" fmla="*/ 201 h 201"/>
                <a:gd name="T6" fmla="*/ 1675 w 2229"/>
                <a:gd name="T7" fmla="*/ 200 h 201"/>
                <a:gd name="T8" fmla="*/ 1472 w 2229"/>
                <a:gd name="T9" fmla="*/ 189 h 201"/>
                <a:gd name="T10" fmla="*/ 716 w 2229"/>
                <a:gd name="T11" fmla="*/ 141 h 201"/>
                <a:gd name="T12" fmla="*/ 366 w 2229"/>
                <a:gd name="T13" fmla="*/ 120 h 201"/>
                <a:gd name="T14" fmla="*/ 0 w 2229"/>
                <a:gd name="T15" fmla="*/ 97 h 201"/>
                <a:gd name="T16" fmla="*/ 200 w 2229"/>
                <a:gd name="T17" fmla="*/ 77 h 201"/>
                <a:gd name="T18" fmla="*/ 661 w 2229"/>
                <a:gd name="T19" fmla="*/ 31 h 201"/>
                <a:gd name="T20" fmla="*/ 968 w 2229"/>
                <a:gd name="T21" fmla="*/ 0 h 201"/>
                <a:gd name="T22" fmla="*/ 1720 w 2229"/>
                <a:gd name="T23" fmla="*/ 32 h 201"/>
                <a:gd name="T24" fmla="*/ 2229 w 2229"/>
                <a:gd name="T25" fmla="*/ 5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9" h="201">
                  <a:moveTo>
                    <a:pt x="2229" y="54"/>
                  </a:moveTo>
                  <a:lnTo>
                    <a:pt x="2227" y="54"/>
                  </a:lnTo>
                  <a:lnTo>
                    <a:pt x="1689" y="201"/>
                  </a:lnTo>
                  <a:lnTo>
                    <a:pt x="1675" y="200"/>
                  </a:lnTo>
                  <a:lnTo>
                    <a:pt x="1472" y="189"/>
                  </a:lnTo>
                  <a:lnTo>
                    <a:pt x="716" y="141"/>
                  </a:lnTo>
                  <a:lnTo>
                    <a:pt x="366" y="120"/>
                  </a:lnTo>
                  <a:lnTo>
                    <a:pt x="0" y="97"/>
                  </a:lnTo>
                  <a:lnTo>
                    <a:pt x="200" y="77"/>
                  </a:lnTo>
                  <a:lnTo>
                    <a:pt x="661" y="31"/>
                  </a:lnTo>
                  <a:lnTo>
                    <a:pt x="968" y="0"/>
                  </a:lnTo>
                  <a:lnTo>
                    <a:pt x="1720" y="32"/>
                  </a:lnTo>
                  <a:lnTo>
                    <a:pt x="2229" y="54"/>
                  </a:lnTo>
                  <a:close/>
                </a:path>
              </a:pathLst>
            </a:custGeom>
            <a:solidFill>
              <a:srgbClr val="F9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ṣlïḑe"/>
            <p:cNvSpPr/>
            <p:nvPr/>
          </p:nvSpPr>
          <p:spPr bwMode="auto">
            <a:xfrm>
              <a:off x="4548188" y="4462463"/>
              <a:ext cx="3538538" cy="319088"/>
            </a:xfrm>
            <a:custGeom>
              <a:avLst/>
              <a:gdLst>
                <a:gd name="T0" fmla="*/ 2229 w 2229"/>
                <a:gd name="T1" fmla="*/ 54 h 201"/>
                <a:gd name="T2" fmla="*/ 2227 w 2229"/>
                <a:gd name="T3" fmla="*/ 54 h 201"/>
                <a:gd name="T4" fmla="*/ 1689 w 2229"/>
                <a:gd name="T5" fmla="*/ 201 h 201"/>
                <a:gd name="T6" fmla="*/ 1675 w 2229"/>
                <a:gd name="T7" fmla="*/ 200 h 201"/>
                <a:gd name="T8" fmla="*/ 1472 w 2229"/>
                <a:gd name="T9" fmla="*/ 189 h 201"/>
                <a:gd name="T10" fmla="*/ 716 w 2229"/>
                <a:gd name="T11" fmla="*/ 141 h 201"/>
                <a:gd name="T12" fmla="*/ 366 w 2229"/>
                <a:gd name="T13" fmla="*/ 120 h 201"/>
                <a:gd name="T14" fmla="*/ 0 w 2229"/>
                <a:gd name="T15" fmla="*/ 97 h 201"/>
                <a:gd name="T16" fmla="*/ 200 w 2229"/>
                <a:gd name="T17" fmla="*/ 77 h 201"/>
                <a:gd name="T18" fmla="*/ 661 w 2229"/>
                <a:gd name="T19" fmla="*/ 31 h 201"/>
                <a:gd name="T20" fmla="*/ 968 w 2229"/>
                <a:gd name="T21" fmla="*/ 0 h 201"/>
                <a:gd name="T22" fmla="*/ 1720 w 2229"/>
                <a:gd name="T23" fmla="*/ 32 h 201"/>
                <a:gd name="T24" fmla="*/ 2229 w 2229"/>
                <a:gd name="T25" fmla="*/ 5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9" h="201">
                  <a:moveTo>
                    <a:pt x="2229" y="54"/>
                  </a:moveTo>
                  <a:lnTo>
                    <a:pt x="2227" y="54"/>
                  </a:lnTo>
                  <a:lnTo>
                    <a:pt x="1689" y="201"/>
                  </a:lnTo>
                  <a:lnTo>
                    <a:pt x="1675" y="200"/>
                  </a:lnTo>
                  <a:lnTo>
                    <a:pt x="1472" y="189"/>
                  </a:lnTo>
                  <a:lnTo>
                    <a:pt x="716" y="141"/>
                  </a:lnTo>
                  <a:lnTo>
                    <a:pt x="366" y="120"/>
                  </a:lnTo>
                  <a:lnTo>
                    <a:pt x="0" y="97"/>
                  </a:lnTo>
                  <a:lnTo>
                    <a:pt x="200" y="77"/>
                  </a:lnTo>
                  <a:lnTo>
                    <a:pt x="661" y="31"/>
                  </a:lnTo>
                  <a:lnTo>
                    <a:pt x="968" y="0"/>
                  </a:lnTo>
                  <a:lnTo>
                    <a:pt x="1720" y="32"/>
                  </a:lnTo>
                  <a:lnTo>
                    <a:pt x="2229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šľiďé"/>
            <p:cNvSpPr/>
            <p:nvPr/>
          </p:nvSpPr>
          <p:spPr bwMode="auto">
            <a:xfrm>
              <a:off x="5888038" y="4795838"/>
              <a:ext cx="612775" cy="152400"/>
            </a:xfrm>
            <a:custGeom>
              <a:avLst/>
              <a:gdLst>
                <a:gd name="T0" fmla="*/ 0 w 392"/>
                <a:gd name="T1" fmla="*/ 0 h 97"/>
                <a:gd name="T2" fmla="*/ 83 w 392"/>
                <a:gd name="T3" fmla="*/ 90 h 97"/>
                <a:gd name="T4" fmla="*/ 187 w 392"/>
                <a:gd name="T5" fmla="*/ 97 h 97"/>
                <a:gd name="T6" fmla="*/ 392 w 392"/>
                <a:gd name="T7" fmla="*/ 26 h 97"/>
                <a:gd name="T8" fmla="*/ 392 w 392"/>
                <a:gd name="T9" fmla="*/ 23 h 97"/>
                <a:gd name="T10" fmla="*/ 259 w 392"/>
                <a:gd name="T11" fmla="*/ 15 h 97"/>
                <a:gd name="T12" fmla="*/ 135 w 392"/>
                <a:gd name="T13" fmla="*/ 27 h 97"/>
                <a:gd name="T14" fmla="*/ 134 w 392"/>
                <a:gd name="T15" fmla="*/ 27 h 97"/>
                <a:gd name="T16" fmla="*/ 98 w 392"/>
                <a:gd name="T17" fmla="*/ 20 h 97"/>
                <a:gd name="T18" fmla="*/ 98 w 392"/>
                <a:gd name="T19" fmla="*/ 22 h 97"/>
                <a:gd name="T20" fmla="*/ 26 w 392"/>
                <a:gd name="T21" fmla="*/ 1 h 97"/>
                <a:gd name="T22" fmla="*/ 0 w 392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2" h="97">
                  <a:moveTo>
                    <a:pt x="0" y="0"/>
                  </a:moveTo>
                  <a:cubicBezTo>
                    <a:pt x="83" y="90"/>
                    <a:pt x="83" y="90"/>
                    <a:pt x="83" y="90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392" y="26"/>
                    <a:pt x="392" y="26"/>
                    <a:pt x="392" y="26"/>
                  </a:cubicBezTo>
                  <a:cubicBezTo>
                    <a:pt x="392" y="23"/>
                    <a:pt x="392" y="23"/>
                    <a:pt x="392" y="23"/>
                  </a:cubicBezTo>
                  <a:cubicBezTo>
                    <a:pt x="259" y="15"/>
                    <a:pt x="259" y="15"/>
                    <a:pt x="259" y="1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21" y="27"/>
                    <a:pt x="109" y="25"/>
                    <a:pt x="98" y="20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8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îṥḻîḑé"/>
            <p:cNvSpPr/>
            <p:nvPr/>
          </p:nvSpPr>
          <p:spPr bwMode="auto">
            <a:xfrm>
              <a:off x="5876926" y="4783138"/>
              <a:ext cx="623888" cy="49213"/>
            </a:xfrm>
            <a:custGeom>
              <a:avLst/>
              <a:gdLst>
                <a:gd name="T0" fmla="*/ 393 w 393"/>
                <a:gd name="T1" fmla="*/ 10 h 31"/>
                <a:gd name="T2" fmla="*/ 262 w 393"/>
                <a:gd name="T3" fmla="*/ 23 h 31"/>
                <a:gd name="T4" fmla="*/ 393 w 393"/>
                <a:gd name="T5" fmla="*/ 31 h 31"/>
                <a:gd name="T6" fmla="*/ 393 w 393"/>
                <a:gd name="T7" fmla="*/ 10 h 31"/>
                <a:gd name="T8" fmla="*/ 0 w 393"/>
                <a:gd name="T9" fmla="*/ 0 h 31"/>
                <a:gd name="T10" fmla="*/ 7 w 393"/>
                <a:gd name="T11" fmla="*/ 8 h 31"/>
                <a:gd name="T12" fmla="*/ 32 w 393"/>
                <a:gd name="T13" fmla="*/ 9 h 31"/>
                <a:gd name="T14" fmla="*/ 0 w 393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31">
                  <a:moveTo>
                    <a:pt x="393" y="10"/>
                  </a:moveTo>
                  <a:lnTo>
                    <a:pt x="262" y="23"/>
                  </a:lnTo>
                  <a:lnTo>
                    <a:pt x="393" y="31"/>
                  </a:lnTo>
                  <a:lnTo>
                    <a:pt x="393" y="10"/>
                  </a:lnTo>
                  <a:close/>
                  <a:moveTo>
                    <a:pt x="0" y="0"/>
                  </a:moveTo>
                  <a:lnTo>
                    <a:pt x="7" y="8"/>
                  </a:lnTo>
                  <a:lnTo>
                    <a:pt x="3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ṧlíḋe"/>
            <p:cNvSpPr/>
            <p:nvPr/>
          </p:nvSpPr>
          <p:spPr bwMode="auto">
            <a:xfrm>
              <a:off x="5876926" y="4783138"/>
              <a:ext cx="623888" cy="49213"/>
            </a:xfrm>
            <a:custGeom>
              <a:avLst/>
              <a:gdLst>
                <a:gd name="T0" fmla="*/ 393 w 393"/>
                <a:gd name="T1" fmla="*/ 10 h 31"/>
                <a:gd name="T2" fmla="*/ 262 w 393"/>
                <a:gd name="T3" fmla="*/ 23 h 31"/>
                <a:gd name="T4" fmla="*/ 393 w 393"/>
                <a:gd name="T5" fmla="*/ 31 h 31"/>
                <a:gd name="T6" fmla="*/ 393 w 393"/>
                <a:gd name="T7" fmla="*/ 10 h 31"/>
                <a:gd name="T8" fmla="*/ 0 w 393"/>
                <a:gd name="T9" fmla="*/ 0 h 31"/>
                <a:gd name="T10" fmla="*/ 7 w 393"/>
                <a:gd name="T11" fmla="*/ 8 h 31"/>
                <a:gd name="T12" fmla="*/ 32 w 393"/>
                <a:gd name="T13" fmla="*/ 9 h 31"/>
                <a:gd name="T14" fmla="*/ 0 w 393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31">
                  <a:moveTo>
                    <a:pt x="393" y="10"/>
                  </a:moveTo>
                  <a:lnTo>
                    <a:pt x="262" y="23"/>
                  </a:lnTo>
                  <a:lnTo>
                    <a:pt x="393" y="31"/>
                  </a:lnTo>
                  <a:lnTo>
                    <a:pt x="393" y="10"/>
                  </a:lnTo>
                  <a:moveTo>
                    <a:pt x="0" y="0"/>
                  </a:moveTo>
                  <a:lnTo>
                    <a:pt x="7" y="8"/>
                  </a:lnTo>
                  <a:lnTo>
                    <a:pt x="32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ś1ïdè"/>
            <p:cNvSpPr/>
            <p:nvPr/>
          </p:nvSpPr>
          <p:spPr bwMode="auto">
            <a:xfrm>
              <a:off x="6018213" y="4937126"/>
              <a:ext cx="161925" cy="49213"/>
            </a:xfrm>
            <a:custGeom>
              <a:avLst/>
              <a:gdLst>
                <a:gd name="T0" fmla="*/ 0 w 102"/>
                <a:gd name="T1" fmla="*/ 0 h 31"/>
                <a:gd name="T2" fmla="*/ 30 w 102"/>
                <a:gd name="T3" fmla="*/ 31 h 31"/>
                <a:gd name="T4" fmla="*/ 102 w 102"/>
                <a:gd name="T5" fmla="*/ 7 h 31"/>
                <a:gd name="T6" fmla="*/ 0 w 10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31">
                  <a:moveTo>
                    <a:pt x="0" y="0"/>
                  </a:moveTo>
                  <a:lnTo>
                    <a:pt x="30" y="31"/>
                  </a:lnTo>
                  <a:lnTo>
                    <a:pt x="10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ṡ1íḑé"/>
            <p:cNvSpPr/>
            <p:nvPr/>
          </p:nvSpPr>
          <p:spPr bwMode="auto">
            <a:xfrm>
              <a:off x="6018213" y="4937126"/>
              <a:ext cx="161925" cy="49213"/>
            </a:xfrm>
            <a:custGeom>
              <a:avLst/>
              <a:gdLst>
                <a:gd name="T0" fmla="*/ 0 w 102"/>
                <a:gd name="T1" fmla="*/ 0 h 31"/>
                <a:gd name="T2" fmla="*/ 30 w 102"/>
                <a:gd name="T3" fmla="*/ 31 h 31"/>
                <a:gd name="T4" fmla="*/ 102 w 102"/>
                <a:gd name="T5" fmla="*/ 7 h 31"/>
                <a:gd name="T6" fmla="*/ 0 w 10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31">
                  <a:moveTo>
                    <a:pt x="0" y="0"/>
                  </a:moveTo>
                  <a:lnTo>
                    <a:pt x="30" y="31"/>
                  </a:lnTo>
                  <a:lnTo>
                    <a:pt x="102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ṥľíḋê"/>
            <p:cNvSpPr/>
            <p:nvPr/>
          </p:nvSpPr>
          <p:spPr bwMode="auto">
            <a:xfrm>
              <a:off x="6503988" y="5095876"/>
              <a:ext cx="385763" cy="115888"/>
            </a:xfrm>
            <a:custGeom>
              <a:avLst/>
              <a:gdLst>
                <a:gd name="T0" fmla="*/ 145 w 243"/>
                <a:gd name="T1" fmla="*/ 10 h 73"/>
                <a:gd name="T2" fmla="*/ 243 w 243"/>
                <a:gd name="T3" fmla="*/ 40 h 73"/>
                <a:gd name="T4" fmla="*/ 243 w 243"/>
                <a:gd name="T5" fmla="*/ 17 h 73"/>
                <a:gd name="T6" fmla="*/ 145 w 243"/>
                <a:gd name="T7" fmla="*/ 10 h 73"/>
                <a:gd name="T8" fmla="*/ 0 w 243"/>
                <a:gd name="T9" fmla="*/ 0 h 73"/>
                <a:gd name="T10" fmla="*/ 1 w 243"/>
                <a:gd name="T11" fmla="*/ 73 h 73"/>
                <a:gd name="T12" fmla="*/ 141 w 243"/>
                <a:gd name="T13" fmla="*/ 10 h 73"/>
                <a:gd name="T14" fmla="*/ 0 w 243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73">
                  <a:moveTo>
                    <a:pt x="145" y="10"/>
                  </a:moveTo>
                  <a:lnTo>
                    <a:pt x="243" y="40"/>
                  </a:lnTo>
                  <a:lnTo>
                    <a:pt x="243" y="17"/>
                  </a:lnTo>
                  <a:lnTo>
                    <a:pt x="145" y="10"/>
                  </a:lnTo>
                  <a:close/>
                  <a:moveTo>
                    <a:pt x="0" y="0"/>
                  </a:moveTo>
                  <a:lnTo>
                    <a:pt x="1" y="73"/>
                  </a:lnTo>
                  <a:lnTo>
                    <a:pt x="14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śḻíde"/>
            <p:cNvSpPr/>
            <p:nvPr/>
          </p:nvSpPr>
          <p:spPr bwMode="auto">
            <a:xfrm>
              <a:off x="6503988" y="5095876"/>
              <a:ext cx="385763" cy="115888"/>
            </a:xfrm>
            <a:custGeom>
              <a:avLst/>
              <a:gdLst>
                <a:gd name="T0" fmla="*/ 145 w 243"/>
                <a:gd name="T1" fmla="*/ 10 h 73"/>
                <a:gd name="T2" fmla="*/ 243 w 243"/>
                <a:gd name="T3" fmla="*/ 40 h 73"/>
                <a:gd name="T4" fmla="*/ 243 w 243"/>
                <a:gd name="T5" fmla="*/ 17 h 73"/>
                <a:gd name="T6" fmla="*/ 145 w 243"/>
                <a:gd name="T7" fmla="*/ 10 h 73"/>
                <a:gd name="T8" fmla="*/ 0 w 243"/>
                <a:gd name="T9" fmla="*/ 0 h 73"/>
                <a:gd name="T10" fmla="*/ 1 w 243"/>
                <a:gd name="T11" fmla="*/ 73 h 73"/>
                <a:gd name="T12" fmla="*/ 141 w 243"/>
                <a:gd name="T13" fmla="*/ 10 h 73"/>
                <a:gd name="T14" fmla="*/ 0 w 243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73">
                  <a:moveTo>
                    <a:pt x="145" y="10"/>
                  </a:moveTo>
                  <a:lnTo>
                    <a:pt x="243" y="40"/>
                  </a:lnTo>
                  <a:lnTo>
                    <a:pt x="243" y="17"/>
                  </a:lnTo>
                  <a:lnTo>
                    <a:pt x="145" y="10"/>
                  </a:lnTo>
                  <a:moveTo>
                    <a:pt x="0" y="0"/>
                  </a:moveTo>
                  <a:lnTo>
                    <a:pt x="1" y="73"/>
                  </a:lnTo>
                  <a:lnTo>
                    <a:pt x="141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ṩ1ïḑe"/>
            <p:cNvSpPr/>
            <p:nvPr/>
          </p:nvSpPr>
          <p:spPr bwMode="auto">
            <a:xfrm>
              <a:off x="6500813" y="4832351"/>
              <a:ext cx="388938" cy="290513"/>
            </a:xfrm>
            <a:custGeom>
              <a:avLst/>
              <a:gdLst>
                <a:gd name="T0" fmla="*/ 9 w 245"/>
                <a:gd name="T1" fmla="*/ 0 h 183"/>
                <a:gd name="T2" fmla="*/ 0 w 245"/>
                <a:gd name="T3" fmla="*/ 3 h 183"/>
                <a:gd name="T4" fmla="*/ 1 w 245"/>
                <a:gd name="T5" fmla="*/ 87 h 183"/>
                <a:gd name="T6" fmla="*/ 81 w 245"/>
                <a:gd name="T7" fmla="*/ 92 h 183"/>
                <a:gd name="T8" fmla="*/ 79 w 245"/>
                <a:gd name="T9" fmla="*/ 112 h 183"/>
                <a:gd name="T10" fmla="*/ 79 w 245"/>
                <a:gd name="T11" fmla="*/ 112 h 183"/>
                <a:gd name="T12" fmla="*/ 78 w 245"/>
                <a:gd name="T13" fmla="*/ 133 h 183"/>
                <a:gd name="T14" fmla="*/ 1 w 245"/>
                <a:gd name="T15" fmla="*/ 128 h 183"/>
                <a:gd name="T16" fmla="*/ 2 w 245"/>
                <a:gd name="T17" fmla="*/ 166 h 183"/>
                <a:gd name="T18" fmla="*/ 143 w 245"/>
                <a:gd name="T19" fmla="*/ 176 h 183"/>
                <a:gd name="T20" fmla="*/ 144 w 245"/>
                <a:gd name="T21" fmla="*/ 175 h 183"/>
                <a:gd name="T22" fmla="*/ 147 w 245"/>
                <a:gd name="T23" fmla="*/ 176 h 183"/>
                <a:gd name="T24" fmla="*/ 245 w 245"/>
                <a:gd name="T25" fmla="*/ 183 h 183"/>
                <a:gd name="T26" fmla="*/ 245 w 245"/>
                <a:gd name="T27" fmla="*/ 106 h 183"/>
                <a:gd name="T28" fmla="*/ 155 w 245"/>
                <a:gd name="T29" fmla="*/ 9 h 183"/>
                <a:gd name="T30" fmla="*/ 9 w 245"/>
                <a:gd name="T3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183">
                  <a:moveTo>
                    <a:pt x="9" y="0"/>
                  </a:moveTo>
                  <a:lnTo>
                    <a:pt x="0" y="3"/>
                  </a:lnTo>
                  <a:lnTo>
                    <a:pt x="1" y="87"/>
                  </a:lnTo>
                  <a:lnTo>
                    <a:pt x="81" y="92"/>
                  </a:lnTo>
                  <a:lnTo>
                    <a:pt x="79" y="112"/>
                  </a:lnTo>
                  <a:lnTo>
                    <a:pt x="79" y="112"/>
                  </a:lnTo>
                  <a:lnTo>
                    <a:pt x="78" y="133"/>
                  </a:lnTo>
                  <a:lnTo>
                    <a:pt x="1" y="128"/>
                  </a:lnTo>
                  <a:lnTo>
                    <a:pt x="2" y="166"/>
                  </a:lnTo>
                  <a:lnTo>
                    <a:pt x="143" y="176"/>
                  </a:lnTo>
                  <a:lnTo>
                    <a:pt x="144" y="175"/>
                  </a:lnTo>
                  <a:lnTo>
                    <a:pt x="147" y="176"/>
                  </a:lnTo>
                  <a:lnTo>
                    <a:pt x="245" y="183"/>
                  </a:lnTo>
                  <a:lnTo>
                    <a:pt x="245" y="106"/>
                  </a:lnTo>
                  <a:lnTo>
                    <a:pt x="155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88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ïSľiḍè"/>
            <p:cNvSpPr/>
            <p:nvPr/>
          </p:nvSpPr>
          <p:spPr bwMode="auto">
            <a:xfrm>
              <a:off x="6500813" y="4832351"/>
              <a:ext cx="388938" cy="290513"/>
            </a:xfrm>
            <a:custGeom>
              <a:avLst/>
              <a:gdLst>
                <a:gd name="T0" fmla="*/ 9 w 245"/>
                <a:gd name="T1" fmla="*/ 0 h 183"/>
                <a:gd name="T2" fmla="*/ 0 w 245"/>
                <a:gd name="T3" fmla="*/ 3 h 183"/>
                <a:gd name="T4" fmla="*/ 1 w 245"/>
                <a:gd name="T5" fmla="*/ 87 h 183"/>
                <a:gd name="T6" fmla="*/ 81 w 245"/>
                <a:gd name="T7" fmla="*/ 92 h 183"/>
                <a:gd name="T8" fmla="*/ 79 w 245"/>
                <a:gd name="T9" fmla="*/ 112 h 183"/>
                <a:gd name="T10" fmla="*/ 79 w 245"/>
                <a:gd name="T11" fmla="*/ 112 h 183"/>
                <a:gd name="T12" fmla="*/ 78 w 245"/>
                <a:gd name="T13" fmla="*/ 133 h 183"/>
                <a:gd name="T14" fmla="*/ 1 w 245"/>
                <a:gd name="T15" fmla="*/ 128 h 183"/>
                <a:gd name="T16" fmla="*/ 2 w 245"/>
                <a:gd name="T17" fmla="*/ 166 h 183"/>
                <a:gd name="T18" fmla="*/ 143 w 245"/>
                <a:gd name="T19" fmla="*/ 176 h 183"/>
                <a:gd name="T20" fmla="*/ 144 w 245"/>
                <a:gd name="T21" fmla="*/ 175 h 183"/>
                <a:gd name="T22" fmla="*/ 147 w 245"/>
                <a:gd name="T23" fmla="*/ 176 h 183"/>
                <a:gd name="T24" fmla="*/ 245 w 245"/>
                <a:gd name="T25" fmla="*/ 183 h 183"/>
                <a:gd name="T26" fmla="*/ 245 w 245"/>
                <a:gd name="T27" fmla="*/ 106 h 183"/>
                <a:gd name="T28" fmla="*/ 155 w 245"/>
                <a:gd name="T29" fmla="*/ 9 h 183"/>
                <a:gd name="T30" fmla="*/ 9 w 245"/>
                <a:gd name="T3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183">
                  <a:moveTo>
                    <a:pt x="9" y="0"/>
                  </a:moveTo>
                  <a:lnTo>
                    <a:pt x="0" y="3"/>
                  </a:lnTo>
                  <a:lnTo>
                    <a:pt x="1" y="87"/>
                  </a:lnTo>
                  <a:lnTo>
                    <a:pt x="81" y="92"/>
                  </a:lnTo>
                  <a:lnTo>
                    <a:pt x="79" y="112"/>
                  </a:lnTo>
                  <a:lnTo>
                    <a:pt x="79" y="112"/>
                  </a:lnTo>
                  <a:lnTo>
                    <a:pt x="78" y="133"/>
                  </a:lnTo>
                  <a:lnTo>
                    <a:pt x="1" y="128"/>
                  </a:lnTo>
                  <a:lnTo>
                    <a:pt x="2" y="166"/>
                  </a:lnTo>
                  <a:lnTo>
                    <a:pt x="143" y="176"/>
                  </a:lnTo>
                  <a:lnTo>
                    <a:pt x="144" y="175"/>
                  </a:lnTo>
                  <a:lnTo>
                    <a:pt x="147" y="176"/>
                  </a:lnTo>
                  <a:lnTo>
                    <a:pt x="245" y="183"/>
                  </a:lnTo>
                  <a:lnTo>
                    <a:pt x="245" y="106"/>
                  </a:lnTo>
                  <a:lnTo>
                    <a:pt x="155" y="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iṣḻïdé"/>
            <p:cNvSpPr/>
            <p:nvPr/>
          </p:nvSpPr>
          <p:spPr bwMode="auto">
            <a:xfrm>
              <a:off x="6515101" y="4781551"/>
              <a:ext cx="231775" cy="65088"/>
            </a:xfrm>
            <a:custGeom>
              <a:avLst/>
              <a:gdLst>
                <a:gd name="T0" fmla="*/ 109 w 146"/>
                <a:gd name="T1" fmla="*/ 0 h 41"/>
                <a:gd name="T2" fmla="*/ 65 w 146"/>
                <a:gd name="T3" fmla="*/ 4 h 41"/>
                <a:gd name="T4" fmla="*/ 85 w 146"/>
                <a:gd name="T5" fmla="*/ 3 h 41"/>
                <a:gd name="T6" fmla="*/ 0 w 146"/>
                <a:gd name="T7" fmla="*/ 32 h 41"/>
                <a:gd name="T8" fmla="*/ 146 w 146"/>
                <a:gd name="T9" fmla="*/ 41 h 41"/>
                <a:gd name="T10" fmla="*/ 109 w 146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41">
                  <a:moveTo>
                    <a:pt x="109" y="0"/>
                  </a:moveTo>
                  <a:lnTo>
                    <a:pt x="65" y="4"/>
                  </a:lnTo>
                  <a:lnTo>
                    <a:pt x="85" y="3"/>
                  </a:lnTo>
                  <a:lnTo>
                    <a:pt x="0" y="32"/>
                  </a:lnTo>
                  <a:lnTo>
                    <a:pt x="146" y="41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6E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ṡḻíḋe"/>
            <p:cNvSpPr/>
            <p:nvPr/>
          </p:nvSpPr>
          <p:spPr bwMode="auto">
            <a:xfrm>
              <a:off x="6515101" y="4781551"/>
              <a:ext cx="231775" cy="65088"/>
            </a:xfrm>
            <a:custGeom>
              <a:avLst/>
              <a:gdLst>
                <a:gd name="T0" fmla="*/ 109 w 146"/>
                <a:gd name="T1" fmla="*/ 0 h 41"/>
                <a:gd name="T2" fmla="*/ 65 w 146"/>
                <a:gd name="T3" fmla="*/ 4 h 41"/>
                <a:gd name="T4" fmla="*/ 85 w 146"/>
                <a:gd name="T5" fmla="*/ 3 h 41"/>
                <a:gd name="T6" fmla="*/ 0 w 146"/>
                <a:gd name="T7" fmla="*/ 32 h 41"/>
                <a:gd name="T8" fmla="*/ 146 w 146"/>
                <a:gd name="T9" fmla="*/ 41 h 41"/>
                <a:gd name="T10" fmla="*/ 109 w 146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41">
                  <a:moveTo>
                    <a:pt x="109" y="0"/>
                  </a:moveTo>
                  <a:lnTo>
                    <a:pt x="65" y="4"/>
                  </a:lnTo>
                  <a:lnTo>
                    <a:pt x="85" y="3"/>
                  </a:lnTo>
                  <a:lnTo>
                    <a:pt x="0" y="32"/>
                  </a:lnTo>
                  <a:lnTo>
                    <a:pt x="146" y="41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šļíḋê"/>
            <p:cNvSpPr/>
            <p:nvPr/>
          </p:nvSpPr>
          <p:spPr bwMode="auto">
            <a:xfrm>
              <a:off x="6626226" y="5010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8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slïḓé"/>
            <p:cNvSpPr/>
            <p:nvPr/>
          </p:nvSpPr>
          <p:spPr bwMode="auto">
            <a:xfrm>
              <a:off x="6626226" y="5010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í$ḷiḍé"/>
            <p:cNvSpPr/>
            <p:nvPr/>
          </p:nvSpPr>
          <p:spPr bwMode="auto">
            <a:xfrm>
              <a:off x="6502401" y="4970463"/>
              <a:ext cx="127000" cy="73025"/>
            </a:xfrm>
            <a:custGeom>
              <a:avLst/>
              <a:gdLst>
                <a:gd name="T0" fmla="*/ 0 w 80"/>
                <a:gd name="T1" fmla="*/ 0 h 46"/>
                <a:gd name="T2" fmla="*/ 0 w 80"/>
                <a:gd name="T3" fmla="*/ 41 h 46"/>
                <a:gd name="T4" fmla="*/ 77 w 80"/>
                <a:gd name="T5" fmla="*/ 46 h 46"/>
                <a:gd name="T6" fmla="*/ 78 w 80"/>
                <a:gd name="T7" fmla="*/ 25 h 46"/>
                <a:gd name="T8" fmla="*/ 80 w 80"/>
                <a:gd name="T9" fmla="*/ 5 h 46"/>
                <a:gd name="T10" fmla="*/ 0 w 8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6">
                  <a:moveTo>
                    <a:pt x="0" y="0"/>
                  </a:moveTo>
                  <a:lnTo>
                    <a:pt x="0" y="41"/>
                  </a:lnTo>
                  <a:lnTo>
                    <a:pt x="77" y="46"/>
                  </a:lnTo>
                  <a:lnTo>
                    <a:pt x="78" y="25"/>
                  </a:lnTo>
                  <a:lnTo>
                    <a:pt x="8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śliḋé"/>
            <p:cNvSpPr/>
            <p:nvPr/>
          </p:nvSpPr>
          <p:spPr bwMode="auto">
            <a:xfrm>
              <a:off x="6502401" y="4970463"/>
              <a:ext cx="127000" cy="73025"/>
            </a:xfrm>
            <a:custGeom>
              <a:avLst/>
              <a:gdLst>
                <a:gd name="T0" fmla="*/ 0 w 80"/>
                <a:gd name="T1" fmla="*/ 0 h 46"/>
                <a:gd name="T2" fmla="*/ 0 w 80"/>
                <a:gd name="T3" fmla="*/ 41 h 46"/>
                <a:gd name="T4" fmla="*/ 77 w 80"/>
                <a:gd name="T5" fmla="*/ 46 h 46"/>
                <a:gd name="T6" fmla="*/ 78 w 80"/>
                <a:gd name="T7" fmla="*/ 25 h 46"/>
                <a:gd name="T8" fmla="*/ 80 w 80"/>
                <a:gd name="T9" fmla="*/ 5 h 46"/>
                <a:gd name="T10" fmla="*/ 0 w 8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6">
                  <a:moveTo>
                    <a:pt x="0" y="0"/>
                  </a:moveTo>
                  <a:lnTo>
                    <a:pt x="0" y="41"/>
                  </a:lnTo>
                  <a:lnTo>
                    <a:pt x="77" y="46"/>
                  </a:lnTo>
                  <a:lnTo>
                    <a:pt x="78" y="25"/>
                  </a:lnTo>
                  <a:lnTo>
                    <a:pt x="8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Slíḓé"/>
            <p:cNvSpPr/>
            <p:nvPr/>
          </p:nvSpPr>
          <p:spPr bwMode="auto">
            <a:xfrm>
              <a:off x="6500813" y="4832351"/>
              <a:ext cx="14288" cy="4763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3 h 3"/>
                <a:gd name="T4" fmla="*/ 9 w 9"/>
                <a:gd name="T5" fmla="*/ 0 h 3"/>
                <a:gd name="T6" fmla="*/ 0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lnTo>
                    <a:pt x="0" y="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ŝlïḑê"/>
            <p:cNvSpPr/>
            <p:nvPr/>
          </p:nvSpPr>
          <p:spPr bwMode="auto">
            <a:xfrm>
              <a:off x="6500813" y="4832351"/>
              <a:ext cx="14288" cy="4763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3 h 3"/>
                <a:gd name="T4" fmla="*/ 9 w 9"/>
                <a:gd name="T5" fmla="*/ 0 h 3"/>
                <a:gd name="T6" fmla="*/ 0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lnTo>
                    <a:pt x="0" y="3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ṣḷîďe"/>
            <p:cNvSpPr/>
            <p:nvPr/>
          </p:nvSpPr>
          <p:spPr bwMode="auto">
            <a:xfrm>
              <a:off x="6500813" y="4786313"/>
              <a:ext cx="149225" cy="46038"/>
            </a:xfrm>
            <a:custGeom>
              <a:avLst/>
              <a:gdLst>
                <a:gd name="T0" fmla="*/ 94 w 94"/>
                <a:gd name="T1" fmla="*/ 0 h 29"/>
                <a:gd name="T2" fmla="*/ 74 w 94"/>
                <a:gd name="T3" fmla="*/ 1 h 29"/>
                <a:gd name="T4" fmla="*/ 0 w 94"/>
                <a:gd name="T5" fmla="*/ 8 h 29"/>
                <a:gd name="T6" fmla="*/ 0 w 94"/>
                <a:gd name="T7" fmla="*/ 29 h 29"/>
                <a:gd name="T8" fmla="*/ 9 w 94"/>
                <a:gd name="T9" fmla="*/ 29 h 29"/>
                <a:gd name="T10" fmla="*/ 94 w 9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9">
                  <a:moveTo>
                    <a:pt x="94" y="0"/>
                  </a:moveTo>
                  <a:lnTo>
                    <a:pt x="74" y="1"/>
                  </a:lnTo>
                  <a:lnTo>
                    <a:pt x="0" y="8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51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sḷíḑê"/>
            <p:cNvSpPr/>
            <p:nvPr/>
          </p:nvSpPr>
          <p:spPr bwMode="auto">
            <a:xfrm>
              <a:off x="6500813" y="4786313"/>
              <a:ext cx="149225" cy="46038"/>
            </a:xfrm>
            <a:custGeom>
              <a:avLst/>
              <a:gdLst>
                <a:gd name="T0" fmla="*/ 94 w 94"/>
                <a:gd name="T1" fmla="*/ 0 h 29"/>
                <a:gd name="T2" fmla="*/ 74 w 94"/>
                <a:gd name="T3" fmla="*/ 1 h 29"/>
                <a:gd name="T4" fmla="*/ 0 w 94"/>
                <a:gd name="T5" fmla="*/ 8 h 29"/>
                <a:gd name="T6" fmla="*/ 0 w 94"/>
                <a:gd name="T7" fmla="*/ 29 h 29"/>
                <a:gd name="T8" fmla="*/ 9 w 94"/>
                <a:gd name="T9" fmla="*/ 29 h 29"/>
                <a:gd name="T10" fmla="*/ 94 w 9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9">
                  <a:moveTo>
                    <a:pt x="94" y="0"/>
                  </a:moveTo>
                  <a:lnTo>
                    <a:pt x="74" y="1"/>
                  </a:lnTo>
                  <a:lnTo>
                    <a:pt x="0" y="8"/>
                  </a:lnTo>
                  <a:lnTo>
                    <a:pt x="0" y="29"/>
                  </a:lnTo>
                  <a:lnTo>
                    <a:pt x="9" y="29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ṥḻíḋê"/>
            <p:cNvSpPr/>
            <p:nvPr/>
          </p:nvSpPr>
          <p:spPr bwMode="auto">
            <a:xfrm>
              <a:off x="4865688" y="4511676"/>
              <a:ext cx="884238" cy="174625"/>
            </a:xfrm>
            <a:custGeom>
              <a:avLst/>
              <a:gdLst>
                <a:gd name="T0" fmla="*/ 557 w 557"/>
                <a:gd name="T1" fmla="*/ 50 h 110"/>
                <a:gd name="T2" fmla="*/ 516 w 557"/>
                <a:gd name="T3" fmla="*/ 110 h 110"/>
                <a:gd name="T4" fmla="*/ 166 w 557"/>
                <a:gd name="T5" fmla="*/ 89 h 110"/>
                <a:gd name="T6" fmla="*/ 0 w 557"/>
                <a:gd name="T7" fmla="*/ 46 h 110"/>
                <a:gd name="T8" fmla="*/ 461 w 557"/>
                <a:gd name="T9" fmla="*/ 0 h 110"/>
                <a:gd name="T10" fmla="*/ 557 w 557"/>
                <a:gd name="T11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7" h="110">
                  <a:moveTo>
                    <a:pt x="557" y="50"/>
                  </a:moveTo>
                  <a:lnTo>
                    <a:pt x="516" y="110"/>
                  </a:lnTo>
                  <a:lnTo>
                    <a:pt x="166" y="89"/>
                  </a:lnTo>
                  <a:lnTo>
                    <a:pt x="0" y="46"/>
                  </a:lnTo>
                  <a:lnTo>
                    <a:pt x="461" y="0"/>
                  </a:lnTo>
                  <a:lnTo>
                    <a:pt x="557" y="50"/>
                  </a:lnTo>
                  <a:close/>
                </a:path>
              </a:pathLst>
            </a:custGeom>
            <a:solidFill>
              <a:srgbClr val="A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$ļïḍè"/>
            <p:cNvSpPr/>
            <p:nvPr/>
          </p:nvSpPr>
          <p:spPr bwMode="auto">
            <a:xfrm>
              <a:off x="4865688" y="4511676"/>
              <a:ext cx="884238" cy="174625"/>
            </a:xfrm>
            <a:custGeom>
              <a:avLst/>
              <a:gdLst>
                <a:gd name="T0" fmla="*/ 557 w 557"/>
                <a:gd name="T1" fmla="*/ 50 h 110"/>
                <a:gd name="T2" fmla="*/ 516 w 557"/>
                <a:gd name="T3" fmla="*/ 110 h 110"/>
                <a:gd name="T4" fmla="*/ 166 w 557"/>
                <a:gd name="T5" fmla="*/ 89 h 110"/>
                <a:gd name="T6" fmla="*/ 0 w 557"/>
                <a:gd name="T7" fmla="*/ 46 h 110"/>
                <a:gd name="T8" fmla="*/ 461 w 557"/>
                <a:gd name="T9" fmla="*/ 0 h 110"/>
                <a:gd name="T10" fmla="*/ 557 w 557"/>
                <a:gd name="T11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7" h="110">
                  <a:moveTo>
                    <a:pt x="557" y="50"/>
                  </a:moveTo>
                  <a:lnTo>
                    <a:pt x="516" y="110"/>
                  </a:lnTo>
                  <a:lnTo>
                    <a:pt x="166" y="89"/>
                  </a:lnTo>
                  <a:lnTo>
                    <a:pt x="0" y="46"/>
                  </a:lnTo>
                  <a:lnTo>
                    <a:pt x="461" y="0"/>
                  </a:lnTo>
                  <a:lnTo>
                    <a:pt x="557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şľîḑe"/>
            <p:cNvSpPr/>
            <p:nvPr/>
          </p:nvSpPr>
          <p:spPr bwMode="auto">
            <a:xfrm>
              <a:off x="7486651" y="4548188"/>
              <a:ext cx="596900" cy="163513"/>
            </a:xfrm>
            <a:custGeom>
              <a:avLst/>
              <a:gdLst>
                <a:gd name="T0" fmla="*/ 56 w 376"/>
                <a:gd name="T1" fmla="*/ 93 h 103"/>
                <a:gd name="T2" fmla="*/ 26 w 376"/>
                <a:gd name="T3" fmla="*/ 96 h 103"/>
                <a:gd name="T4" fmla="*/ 0 w 376"/>
                <a:gd name="T5" fmla="*/ 103 h 103"/>
                <a:gd name="T6" fmla="*/ 56 w 376"/>
                <a:gd name="T7" fmla="*/ 95 h 103"/>
                <a:gd name="T8" fmla="*/ 56 w 376"/>
                <a:gd name="T9" fmla="*/ 93 h 103"/>
                <a:gd name="T10" fmla="*/ 99 w 376"/>
                <a:gd name="T11" fmla="*/ 89 h 103"/>
                <a:gd name="T12" fmla="*/ 88 w 376"/>
                <a:gd name="T13" fmla="*/ 90 h 103"/>
                <a:gd name="T14" fmla="*/ 88 w 376"/>
                <a:gd name="T15" fmla="*/ 90 h 103"/>
                <a:gd name="T16" fmla="*/ 99 w 376"/>
                <a:gd name="T17" fmla="*/ 89 h 103"/>
                <a:gd name="T18" fmla="*/ 376 w 376"/>
                <a:gd name="T19" fmla="*/ 0 h 103"/>
                <a:gd name="T20" fmla="*/ 356 w 376"/>
                <a:gd name="T21" fmla="*/ 6 h 103"/>
                <a:gd name="T22" fmla="*/ 376 w 376"/>
                <a:gd name="T23" fmla="*/ 12 h 103"/>
                <a:gd name="T24" fmla="*/ 376 w 37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103">
                  <a:moveTo>
                    <a:pt x="56" y="93"/>
                  </a:moveTo>
                  <a:lnTo>
                    <a:pt x="26" y="96"/>
                  </a:lnTo>
                  <a:lnTo>
                    <a:pt x="0" y="103"/>
                  </a:lnTo>
                  <a:lnTo>
                    <a:pt x="56" y="95"/>
                  </a:lnTo>
                  <a:lnTo>
                    <a:pt x="56" y="93"/>
                  </a:lnTo>
                  <a:close/>
                  <a:moveTo>
                    <a:pt x="99" y="89"/>
                  </a:moveTo>
                  <a:lnTo>
                    <a:pt x="88" y="90"/>
                  </a:lnTo>
                  <a:lnTo>
                    <a:pt x="88" y="90"/>
                  </a:lnTo>
                  <a:lnTo>
                    <a:pt x="99" y="89"/>
                  </a:lnTo>
                  <a:close/>
                  <a:moveTo>
                    <a:pt x="376" y="0"/>
                  </a:moveTo>
                  <a:lnTo>
                    <a:pt x="356" y="6"/>
                  </a:lnTo>
                  <a:lnTo>
                    <a:pt x="376" y="12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9D2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ṩļïḍê"/>
            <p:cNvSpPr/>
            <p:nvPr/>
          </p:nvSpPr>
          <p:spPr bwMode="auto">
            <a:xfrm>
              <a:off x="7486651" y="4548188"/>
              <a:ext cx="596900" cy="163513"/>
            </a:xfrm>
            <a:custGeom>
              <a:avLst/>
              <a:gdLst>
                <a:gd name="T0" fmla="*/ 56 w 376"/>
                <a:gd name="T1" fmla="*/ 93 h 103"/>
                <a:gd name="T2" fmla="*/ 26 w 376"/>
                <a:gd name="T3" fmla="*/ 96 h 103"/>
                <a:gd name="T4" fmla="*/ 0 w 376"/>
                <a:gd name="T5" fmla="*/ 103 h 103"/>
                <a:gd name="T6" fmla="*/ 56 w 376"/>
                <a:gd name="T7" fmla="*/ 95 h 103"/>
                <a:gd name="T8" fmla="*/ 56 w 376"/>
                <a:gd name="T9" fmla="*/ 93 h 103"/>
                <a:gd name="T10" fmla="*/ 99 w 376"/>
                <a:gd name="T11" fmla="*/ 89 h 103"/>
                <a:gd name="T12" fmla="*/ 88 w 376"/>
                <a:gd name="T13" fmla="*/ 90 h 103"/>
                <a:gd name="T14" fmla="*/ 88 w 376"/>
                <a:gd name="T15" fmla="*/ 90 h 103"/>
                <a:gd name="T16" fmla="*/ 99 w 376"/>
                <a:gd name="T17" fmla="*/ 89 h 103"/>
                <a:gd name="T18" fmla="*/ 376 w 376"/>
                <a:gd name="T19" fmla="*/ 0 h 103"/>
                <a:gd name="T20" fmla="*/ 356 w 376"/>
                <a:gd name="T21" fmla="*/ 6 h 103"/>
                <a:gd name="T22" fmla="*/ 376 w 376"/>
                <a:gd name="T23" fmla="*/ 12 h 103"/>
                <a:gd name="T24" fmla="*/ 376 w 376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6" h="103">
                  <a:moveTo>
                    <a:pt x="56" y="93"/>
                  </a:moveTo>
                  <a:lnTo>
                    <a:pt x="26" y="96"/>
                  </a:lnTo>
                  <a:lnTo>
                    <a:pt x="0" y="103"/>
                  </a:lnTo>
                  <a:lnTo>
                    <a:pt x="56" y="95"/>
                  </a:lnTo>
                  <a:lnTo>
                    <a:pt x="56" y="93"/>
                  </a:lnTo>
                  <a:moveTo>
                    <a:pt x="99" y="89"/>
                  </a:moveTo>
                  <a:lnTo>
                    <a:pt x="88" y="90"/>
                  </a:lnTo>
                  <a:lnTo>
                    <a:pt x="88" y="90"/>
                  </a:lnTo>
                  <a:lnTo>
                    <a:pt x="99" y="89"/>
                  </a:lnTo>
                  <a:moveTo>
                    <a:pt x="376" y="0"/>
                  </a:moveTo>
                  <a:lnTo>
                    <a:pt x="356" y="6"/>
                  </a:lnTo>
                  <a:lnTo>
                    <a:pt x="376" y="12"/>
                  </a:lnTo>
                  <a:lnTo>
                    <a:pt x="3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ïṥľïďe"/>
            <p:cNvSpPr/>
            <p:nvPr/>
          </p:nvSpPr>
          <p:spPr bwMode="auto">
            <a:xfrm>
              <a:off x="6894513" y="4762501"/>
              <a:ext cx="166688" cy="11113"/>
            </a:xfrm>
            <a:custGeom>
              <a:avLst/>
              <a:gdLst>
                <a:gd name="T0" fmla="*/ 0 w 105"/>
                <a:gd name="T1" fmla="*/ 0 h 7"/>
                <a:gd name="T2" fmla="*/ 0 w 105"/>
                <a:gd name="T3" fmla="*/ 0 h 7"/>
                <a:gd name="T4" fmla="*/ 99 w 105"/>
                <a:gd name="T5" fmla="*/ 7 h 7"/>
                <a:gd name="T6" fmla="*/ 105 w 105"/>
                <a:gd name="T7" fmla="*/ 6 h 7"/>
                <a:gd name="T8" fmla="*/ 0 w 1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">
                  <a:moveTo>
                    <a:pt x="0" y="0"/>
                  </a:moveTo>
                  <a:lnTo>
                    <a:pt x="0" y="0"/>
                  </a:lnTo>
                  <a:lnTo>
                    <a:pt x="99" y="7"/>
                  </a:lnTo>
                  <a:lnTo>
                    <a:pt x="10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ïṧľíḍe"/>
            <p:cNvSpPr/>
            <p:nvPr/>
          </p:nvSpPr>
          <p:spPr bwMode="auto">
            <a:xfrm>
              <a:off x="6894513" y="4762501"/>
              <a:ext cx="166688" cy="11113"/>
            </a:xfrm>
            <a:custGeom>
              <a:avLst/>
              <a:gdLst>
                <a:gd name="T0" fmla="*/ 0 w 105"/>
                <a:gd name="T1" fmla="*/ 0 h 7"/>
                <a:gd name="T2" fmla="*/ 0 w 105"/>
                <a:gd name="T3" fmla="*/ 0 h 7"/>
                <a:gd name="T4" fmla="*/ 99 w 105"/>
                <a:gd name="T5" fmla="*/ 7 h 7"/>
                <a:gd name="T6" fmla="*/ 105 w 105"/>
                <a:gd name="T7" fmla="*/ 6 h 7"/>
                <a:gd name="T8" fmla="*/ 0 w 10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">
                  <a:moveTo>
                    <a:pt x="0" y="0"/>
                  </a:moveTo>
                  <a:lnTo>
                    <a:pt x="0" y="0"/>
                  </a:lnTo>
                  <a:lnTo>
                    <a:pt x="99" y="7"/>
                  </a:lnTo>
                  <a:lnTo>
                    <a:pt x="105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şļídè"/>
            <p:cNvSpPr/>
            <p:nvPr/>
          </p:nvSpPr>
          <p:spPr bwMode="auto">
            <a:xfrm>
              <a:off x="6894513" y="4545013"/>
              <a:ext cx="1192213" cy="227013"/>
            </a:xfrm>
            <a:custGeom>
              <a:avLst/>
              <a:gdLst>
                <a:gd name="T0" fmla="*/ 183 w 761"/>
                <a:gd name="T1" fmla="*/ 121 h 145"/>
                <a:gd name="T2" fmla="*/ 0 w 761"/>
                <a:gd name="T3" fmla="*/ 139 h 145"/>
                <a:gd name="T4" fmla="*/ 106 w 761"/>
                <a:gd name="T5" fmla="*/ 145 h 145"/>
                <a:gd name="T6" fmla="*/ 204 w 761"/>
                <a:gd name="T7" fmla="*/ 132 h 145"/>
                <a:gd name="T8" fmla="*/ 183 w 761"/>
                <a:gd name="T9" fmla="*/ 121 h 145"/>
                <a:gd name="T10" fmla="*/ 239 w 761"/>
                <a:gd name="T11" fmla="*/ 116 h 145"/>
                <a:gd name="T12" fmla="*/ 221 w 761"/>
                <a:gd name="T13" fmla="*/ 118 h 145"/>
                <a:gd name="T14" fmla="*/ 222 w 761"/>
                <a:gd name="T15" fmla="*/ 118 h 145"/>
                <a:gd name="T16" fmla="*/ 239 w 761"/>
                <a:gd name="T17" fmla="*/ 127 h 145"/>
                <a:gd name="T18" fmla="*/ 242 w 761"/>
                <a:gd name="T19" fmla="*/ 126 h 145"/>
                <a:gd name="T20" fmla="*/ 239 w 761"/>
                <a:gd name="T21" fmla="*/ 116 h 145"/>
                <a:gd name="T22" fmla="*/ 320 w 761"/>
                <a:gd name="T23" fmla="*/ 108 h 145"/>
                <a:gd name="T24" fmla="*/ 274 w 761"/>
                <a:gd name="T25" fmla="*/ 112 h 145"/>
                <a:gd name="T26" fmla="*/ 276 w 761"/>
                <a:gd name="T27" fmla="*/ 121 h 145"/>
                <a:gd name="T28" fmla="*/ 328 w 761"/>
                <a:gd name="T29" fmla="*/ 114 h 145"/>
                <a:gd name="T30" fmla="*/ 320 w 761"/>
                <a:gd name="T31" fmla="*/ 111 h 145"/>
                <a:gd name="T32" fmla="*/ 320 w 761"/>
                <a:gd name="T33" fmla="*/ 108 h 145"/>
                <a:gd name="T34" fmla="*/ 404 w 761"/>
                <a:gd name="T35" fmla="*/ 100 h 145"/>
                <a:gd name="T36" fmla="*/ 364 w 761"/>
                <a:gd name="T37" fmla="*/ 104 h 145"/>
                <a:gd name="T38" fmla="*/ 365 w 761"/>
                <a:gd name="T39" fmla="*/ 109 h 145"/>
                <a:gd name="T40" fmla="*/ 378 w 761"/>
                <a:gd name="T41" fmla="*/ 107 h 145"/>
                <a:gd name="T42" fmla="*/ 404 w 761"/>
                <a:gd name="T43" fmla="*/ 100 h 145"/>
                <a:gd name="T44" fmla="*/ 714 w 761"/>
                <a:gd name="T45" fmla="*/ 0 h 145"/>
                <a:gd name="T46" fmla="*/ 715 w 761"/>
                <a:gd name="T47" fmla="*/ 0 h 145"/>
                <a:gd name="T48" fmla="*/ 715 w 761"/>
                <a:gd name="T49" fmla="*/ 0 h 145"/>
                <a:gd name="T50" fmla="*/ 739 w 761"/>
                <a:gd name="T51" fmla="*/ 8 h 145"/>
                <a:gd name="T52" fmla="*/ 759 w 761"/>
                <a:gd name="T53" fmla="*/ 2 h 145"/>
                <a:gd name="T54" fmla="*/ 761 w 761"/>
                <a:gd name="T55" fmla="*/ 2 h 145"/>
                <a:gd name="T56" fmla="*/ 714 w 761"/>
                <a:gd name="T5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1" h="145">
                  <a:moveTo>
                    <a:pt x="183" y="121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183" y="121"/>
                    <a:pt x="183" y="121"/>
                    <a:pt x="183" y="121"/>
                  </a:cubicBezTo>
                  <a:moveTo>
                    <a:pt x="239" y="116"/>
                  </a:moveTo>
                  <a:cubicBezTo>
                    <a:pt x="221" y="118"/>
                    <a:pt x="221" y="118"/>
                    <a:pt x="221" y="118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39" y="127"/>
                    <a:pt x="239" y="127"/>
                    <a:pt x="239" y="127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39" y="116"/>
                    <a:pt x="239" y="116"/>
                    <a:pt x="239" y="116"/>
                  </a:cubicBezTo>
                  <a:moveTo>
                    <a:pt x="320" y="108"/>
                  </a:moveTo>
                  <a:cubicBezTo>
                    <a:pt x="274" y="112"/>
                    <a:pt x="274" y="112"/>
                    <a:pt x="274" y="11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328" y="114"/>
                    <a:pt x="328" y="114"/>
                    <a:pt x="328" y="114"/>
                  </a:cubicBezTo>
                  <a:cubicBezTo>
                    <a:pt x="320" y="111"/>
                    <a:pt x="320" y="111"/>
                    <a:pt x="320" y="111"/>
                  </a:cubicBezTo>
                  <a:cubicBezTo>
                    <a:pt x="320" y="108"/>
                    <a:pt x="320" y="108"/>
                    <a:pt x="320" y="108"/>
                  </a:cubicBezTo>
                  <a:moveTo>
                    <a:pt x="404" y="100"/>
                  </a:moveTo>
                  <a:cubicBezTo>
                    <a:pt x="364" y="104"/>
                    <a:pt x="364" y="104"/>
                    <a:pt x="364" y="104"/>
                  </a:cubicBezTo>
                  <a:cubicBezTo>
                    <a:pt x="365" y="109"/>
                    <a:pt x="365" y="109"/>
                    <a:pt x="365" y="109"/>
                  </a:cubicBezTo>
                  <a:cubicBezTo>
                    <a:pt x="378" y="107"/>
                    <a:pt x="378" y="107"/>
                    <a:pt x="378" y="107"/>
                  </a:cubicBezTo>
                  <a:cubicBezTo>
                    <a:pt x="404" y="100"/>
                    <a:pt x="404" y="100"/>
                    <a:pt x="404" y="100"/>
                  </a:cubicBezTo>
                  <a:moveTo>
                    <a:pt x="714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39" y="8"/>
                    <a:pt x="739" y="8"/>
                    <a:pt x="739" y="8"/>
                  </a:cubicBezTo>
                  <a:cubicBezTo>
                    <a:pt x="759" y="2"/>
                    <a:pt x="759" y="2"/>
                    <a:pt x="759" y="2"/>
                  </a:cubicBezTo>
                  <a:cubicBezTo>
                    <a:pt x="761" y="2"/>
                    <a:pt x="761" y="2"/>
                    <a:pt x="761" y="2"/>
                  </a:cubicBezTo>
                  <a:cubicBezTo>
                    <a:pt x="714" y="0"/>
                    <a:pt x="714" y="0"/>
                    <a:pt x="714" y="0"/>
                  </a:cubicBezTo>
                </a:path>
              </a:pathLst>
            </a:custGeom>
            <a:solidFill>
              <a:srgbClr val="9D2B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ṣlíde"/>
            <p:cNvSpPr/>
            <p:nvPr/>
          </p:nvSpPr>
          <p:spPr bwMode="auto">
            <a:xfrm>
              <a:off x="7388226" y="2265363"/>
              <a:ext cx="158750" cy="71438"/>
            </a:xfrm>
            <a:custGeom>
              <a:avLst/>
              <a:gdLst>
                <a:gd name="T0" fmla="*/ 100 w 100"/>
                <a:gd name="T1" fmla="*/ 17 h 45"/>
                <a:gd name="T2" fmla="*/ 10 w 100"/>
                <a:gd name="T3" fmla="*/ 45 h 45"/>
                <a:gd name="T4" fmla="*/ 0 w 100"/>
                <a:gd name="T5" fmla="*/ 0 h 45"/>
                <a:gd name="T6" fmla="*/ 100 w 100"/>
                <a:gd name="T7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5">
                  <a:moveTo>
                    <a:pt x="100" y="17"/>
                  </a:moveTo>
                  <a:lnTo>
                    <a:pt x="10" y="45"/>
                  </a:lnTo>
                  <a:lnTo>
                    <a:pt x="0" y="0"/>
                  </a:lnTo>
                  <a:lnTo>
                    <a:pt x="100" y="17"/>
                  </a:lnTo>
                  <a:close/>
                </a:path>
              </a:pathLst>
            </a:custGeom>
            <a:solidFill>
              <a:srgbClr val="E27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ṣľîďe"/>
            <p:cNvSpPr/>
            <p:nvPr/>
          </p:nvSpPr>
          <p:spPr bwMode="auto">
            <a:xfrm>
              <a:off x="7388226" y="2265363"/>
              <a:ext cx="158750" cy="71438"/>
            </a:xfrm>
            <a:custGeom>
              <a:avLst/>
              <a:gdLst>
                <a:gd name="T0" fmla="*/ 100 w 100"/>
                <a:gd name="T1" fmla="*/ 17 h 45"/>
                <a:gd name="T2" fmla="*/ 10 w 100"/>
                <a:gd name="T3" fmla="*/ 45 h 45"/>
                <a:gd name="T4" fmla="*/ 0 w 100"/>
                <a:gd name="T5" fmla="*/ 0 h 45"/>
                <a:gd name="T6" fmla="*/ 100 w 100"/>
                <a:gd name="T7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5">
                  <a:moveTo>
                    <a:pt x="100" y="17"/>
                  </a:moveTo>
                  <a:lnTo>
                    <a:pt x="10" y="45"/>
                  </a:lnTo>
                  <a:lnTo>
                    <a:pt x="0" y="0"/>
                  </a:lnTo>
                  <a:lnTo>
                    <a:pt x="10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š1iḍé"/>
            <p:cNvSpPr/>
            <p:nvPr/>
          </p:nvSpPr>
          <p:spPr bwMode="auto">
            <a:xfrm>
              <a:off x="5024438" y="2100263"/>
              <a:ext cx="1285875" cy="657225"/>
            </a:xfrm>
            <a:custGeom>
              <a:avLst/>
              <a:gdLst>
                <a:gd name="T0" fmla="*/ 821 w 821"/>
                <a:gd name="T1" fmla="*/ 0 h 420"/>
                <a:gd name="T2" fmla="*/ 820 w 821"/>
                <a:gd name="T3" fmla="*/ 54 h 420"/>
                <a:gd name="T4" fmla="*/ 813 w 821"/>
                <a:gd name="T5" fmla="*/ 278 h 420"/>
                <a:gd name="T6" fmla="*/ 813 w 821"/>
                <a:gd name="T7" fmla="*/ 284 h 420"/>
                <a:gd name="T8" fmla="*/ 765 w 821"/>
                <a:gd name="T9" fmla="*/ 292 h 420"/>
                <a:gd name="T10" fmla="*/ 734 w 821"/>
                <a:gd name="T11" fmla="*/ 298 h 420"/>
                <a:gd name="T12" fmla="*/ 606 w 821"/>
                <a:gd name="T13" fmla="*/ 321 h 420"/>
                <a:gd name="T14" fmla="*/ 595 w 821"/>
                <a:gd name="T15" fmla="*/ 323 h 420"/>
                <a:gd name="T16" fmla="*/ 575 w 821"/>
                <a:gd name="T17" fmla="*/ 327 h 420"/>
                <a:gd name="T18" fmla="*/ 461 w 821"/>
                <a:gd name="T19" fmla="*/ 348 h 420"/>
                <a:gd name="T20" fmla="*/ 370 w 821"/>
                <a:gd name="T21" fmla="*/ 364 h 420"/>
                <a:gd name="T22" fmla="*/ 63 w 821"/>
                <a:gd name="T23" fmla="*/ 420 h 420"/>
                <a:gd name="T24" fmla="*/ 0 w 821"/>
                <a:gd name="T25" fmla="*/ 367 h 420"/>
                <a:gd name="T26" fmla="*/ 0 w 821"/>
                <a:gd name="T27" fmla="*/ 273 h 420"/>
                <a:gd name="T28" fmla="*/ 63 w 821"/>
                <a:gd name="T29" fmla="*/ 200 h 420"/>
                <a:gd name="T30" fmla="*/ 539 w 821"/>
                <a:gd name="T31" fmla="*/ 74 h 420"/>
                <a:gd name="T32" fmla="*/ 727 w 821"/>
                <a:gd name="T33" fmla="*/ 24 h 420"/>
                <a:gd name="T34" fmla="*/ 821 w 821"/>
                <a:gd name="T35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1" h="420">
                  <a:moveTo>
                    <a:pt x="821" y="0"/>
                  </a:moveTo>
                  <a:cubicBezTo>
                    <a:pt x="820" y="54"/>
                    <a:pt x="820" y="54"/>
                    <a:pt x="820" y="54"/>
                  </a:cubicBezTo>
                  <a:cubicBezTo>
                    <a:pt x="813" y="278"/>
                    <a:pt x="813" y="278"/>
                    <a:pt x="813" y="278"/>
                  </a:cubicBezTo>
                  <a:cubicBezTo>
                    <a:pt x="813" y="284"/>
                    <a:pt x="813" y="284"/>
                    <a:pt x="813" y="284"/>
                  </a:cubicBezTo>
                  <a:cubicBezTo>
                    <a:pt x="765" y="292"/>
                    <a:pt x="765" y="292"/>
                    <a:pt x="765" y="292"/>
                  </a:cubicBezTo>
                  <a:cubicBezTo>
                    <a:pt x="734" y="298"/>
                    <a:pt x="734" y="298"/>
                    <a:pt x="734" y="298"/>
                  </a:cubicBezTo>
                  <a:cubicBezTo>
                    <a:pt x="606" y="321"/>
                    <a:pt x="606" y="321"/>
                    <a:pt x="606" y="321"/>
                  </a:cubicBezTo>
                  <a:cubicBezTo>
                    <a:pt x="595" y="323"/>
                    <a:pt x="595" y="323"/>
                    <a:pt x="595" y="323"/>
                  </a:cubicBezTo>
                  <a:cubicBezTo>
                    <a:pt x="575" y="327"/>
                    <a:pt x="575" y="327"/>
                    <a:pt x="575" y="327"/>
                  </a:cubicBezTo>
                  <a:cubicBezTo>
                    <a:pt x="461" y="348"/>
                    <a:pt x="461" y="348"/>
                    <a:pt x="461" y="348"/>
                  </a:cubicBezTo>
                  <a:cubicBezTo>
                    <a:pt x="370" y="364"/>
                    <a:pt x="370" y="364"/>
                    <a:pt x="370" y="364"/>
                  </a:cubicBezTo>
                  <a:cubicBezTo>
                    <a:pt x="63" y="420"/>
                    <a:pt x="63" y="420"/>
                    <a:pt x="63" y="420"/>
                  </a:cubicBezTo>
                  <a:cubicBezTo>
                    <a:pt x="29" y="420"/>
                    <a:pt x="0" y="397"/>
                    <a:pt x="0" y="36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34"/>
                    <a:pt x="28" y="207"/>
                    <a:pt x="63" y="200"/>
                  </a:cubicBezTo>
                  <a:cubicBezTo>
                    <a:pt x="539" y="74"/>
                    <a:pt x="539" y="74"/>
                    <a:pt x="539" y="74"/>
                  </a:cubicBezTo>
                  <a:cubicBezTo>
                    <a:pt x="727" y="24"/>
                    <a:pt x="727" y="24"/>
                    <a:pt x="727" y="24"/>
                  </a:cubicBezTo>
                  <a:cubicBezTo>
                    <a:pt x="821" y="0"/>
                    <a:pt x="821" y="0"/>
                    <a:pt x="821" y="0"/>
                  </a:cubicBezTo>
                </a:path>
              </a:pathLst>
            </a:custGeom>
            <a:solidFill>
              <a:srgbClr val="FF8D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îşlîdé"/>
            <p:cNvSpPr/>
            <p:nvPr/>
          </p:nvSpPr>
          <p:spPr bwMode="auto">
            <a:xfrm>
              <a:off x="5980113" y="2100263"/>
              <a:ext cx="330200" cy="179388"/>
            </a:xfrm>
            <a:custGeom>
              <a:avLst/>
              <a:gdLst>
                <a:gd name="T0" fmla="*/ 32 w 211"/>
                <a:gd name="T1" fmla="*/ 81 h 115"/>
                <a:gd name="T2" fmla="*/ 0 w 211"/>
                <a:gd name="T3" fmla="*/ 115 h 115"/>
                <a:gd name="T4" fmla="*/ 28 w 211"/>
                <a:gd name="T5" fmla="*/ 109 h 115"/>
                <a:gd name="T6" fmla="*/ 32 w 211"/>
                <a:gd name="T7" fmla="*/ 81 h 115"/>
                <a:gd name="T8" fmla="*/ 211 w 211"/>
                <a:gd name="T9" fmla="*/ 0 h 115"/>
                <a:gd name="T10" fmla="*/ 166 w 211"/>
                <a:gd name="T11" fmla="*/ 12 h 115"/>
                <a:gd name="T12" fmla="*/ 117 w 211"/>
                <a:gd name="T13" fmla="*/ 24 h 115"/>
                <a:gd name="T14" fmla="*/ 77 w 211"/>
                <a:gd name="T15" fmla="*/ 46 h 115"/>
                <a:gd name="T16" fmla="*/ 70 w 211"/>
                <a:gd name="T17" fmla="*/ 99 h 115"/>
                <a:gd name="T18" fmla="*/ 165 w 211"/>
                <a:gd name="T19" fmla="*/ 78 h 115"/>
                <a:gd name="T20" fmla="*/ 165 w 211"/>
                <a:gd name="T21" fmla="*/ 51 h 115"/>
                <a:gd name="T22" fmla="*/ 170 w 211"/>
                <a:gd name="T23" fmla="*/ 29 h 115"/>
                <a:gd name="T24" fmla="*/ 185 w 211"/>
                <a:gd name="T25" fmla="*/ 12 h 115"/>
                <a:gd name="T26" fmla="*/ 211 w 211"/>
                <a:gd name="T27" fmla="*/ 0 h 115"/>
                <a:gd name="T28" fmla="*/ 211 w 211"/>
                <a:gd name="T2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115">
                  <a:moveTo>
                    <a:pt x="32" y="81"/>
                  </a:moveTo>
                  <a:cubicBezTo>
                    <a:pt x="21" y="91"/>
                    <a:pt x="10" y="102"/>
                    <a:pt x="0" y="115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32" y="81"/>
                    <a:pt x="32" y="81"/>
                    <a:pt x="32" y="81"/>
                  </a:cubicBezTo>
                  <a:moveTo>
                    <a:pt x="211" y="0"/>
                  </a:moveTo>
                  <a:cubicBezTo>
                    <a:pt x="166" y="12"/>
                    <a:pt x="166" y="12"/>
                    <a:pt x="166" y="1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05" y="30"/>
                    <a:pt x="92" y="37"/>
                    <a:pt x="77" y="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43"/>
                    <a:pt x="167" y="35"/>
                    <a:pt x="170" y="29"/>
                  </a:cubicBezTo>
                  <a:cubicBezTo>
                    <a:pt x="174" y="22"/>
                    <a:pt x="179" y="16"/>
                    <a:pt x="185" y="12"/>
                  </a:cubicBezTo>
                  <a:cubicBezTo>
                    <a:pt x="193" y="6"/>
                    <a:pt x="202" y="2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A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ïsļíḓé"/>
            <p:cNvSpPr/>
            <p:nvPr/>
          </p:nvSpPr>
          <p:spPr bwMode="auto">
            <a:xfrm>
              <a:off x="6299201" y="2125663"/>
              <a:ext cx="1171575" cy="558800"/>
            </a:xfrm>
            <a:custGeom>
              <a:avLst/>
              <a:gdLst>
                <a:gd name="T0" fmla="*/ 0 w 748"/>
                <a:gd name="T1" fmla="*/ 261 h 358"/>
                <a:gd name="T2" fmla="*/ 0 w 748"/>
                <a:gd name="T3" fmla="*/ 0 h 358"/>
                <a:gd name="T4" fmla="*/ 748 w 748"/>
                <a:gd name="T5" fmla="*/ 97 h 358"/>
                <a:gd name="T6" fmla="*/ 713 w 748"/>
                <a:gd name="T7" fmla="*/ 233 h 358"/>
                <a:gd name="T8" fmla="*/ 738 w 748"/>
                <a:gd name="T9" fmla="*/ 347 h 358"/>
                <a:gd name="T10" fmla="*/ 748 w 748"/>
                <a:gd name="T11" fmla="*/ 358 h 358"/>
                <a:gd name="T12" fmla="*/ 0 w 748"/>
                <a:gd name="T13" fmla="*/ 26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8" h="358">
                  <a:moveTo>
                    <a:pt x="0" y="26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8" y="97"/>
                    <a:pt x="748" y="97"/>
                    <a:pt x="748" y="97"/>
                  </a:cubicBezTo>
                  <a:cubicBezTo>
                    <a:pt x="720" y="130"/>
                    <a:pt x="708" y="184"/>
                    <a:pt x="713" y="233"/>
                  </a:cubicBezTo>
                  <a:cubicBezTo>
                    <a:pt x="716" y="262"/>
                    <a:pt x="724" y="328"/>
                    <a:pt x="738" y="347"/>
                  </a:cubicBezTo>
                  <a:cubicBezTo>
                    <a:pt x="741" y="351"/>
                    <a:pt x="745" y="355"/>
                    <a:pt x="748" y="358"/>
                  </a:cubicBezTo>
                  <a:cubicBezTo>
                    <a:pt x="0" y="261"/>
                    <a:pt x="0" y="261"/>
                    <a:pt x="0" y="261"/>
                  </a:cubicBezTo>
                </a:path>
              </a:pathLst>
            </a:custGeom>
            <a:solidFill>
              <a:srgbClr val="E8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sľiďê"/>
            <p:cNvSpPr/>
            <p:nvPr/>
          </p:nvSpPr>
          <p:spPr bwMode="auto">
            <a:xfrm>
              <a:off x="6351588" y="2341563"/>
              <a:ext cx="1103313" cy="320675"/>
            </a:xfrm>
            <a:custGeom>
              <a:avLst/>
              <a:gdLst>
                <a:gd name="T0" fmla="*/ 13 w 705"/>
                <a:gd name="T1" fmla="*/ 107 h 205"/>
                <a:gd name="T2" fmla="*/ 0 w 705"/>
                <a:gd name="T3" fmla="*/ 0 h 205"/>
                <a:gd name="T4" fmla="*/ 679 w 705"/>
                <a:gd name="T5" fmla="*/ 91 h 205"/>
                <a:gd name="T6" fmla="*/ 705 w 705"/>
                <a:gd name="T7" fmla="*/ 205 h 205"/>
                <a:gd name="T8" fmla="*/ 13 w 705"/>
                <a:gd name="T9" fmla="*/ 10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205">
                  <a:moveTo>
                    <a:pt x="13" y="10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9" y="91"/>
                    <a:pt x="679" y="91"/>
                    <a:pt x="679" y="91"/>
                  </a:cubicBezTo>
                  <a:cubicBezTo>
                    <a:pt x="682" y="120"/>
                    <a:pt x="691" y="186"/>
                    <a:pt x="705" y="205"/>
                  </a:cubicBezTo>
                  <a:lnTo>
                    <a:pt x="13" y="107"/>
                  </a:lnTo>
                  <a:close/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ṡļíḋè"/>
            <p:cNvSpPr/>
            <p:nvPr/>
          </p:nvSpPr>
          <p:spPr bwMode="auto">
            <a:xfrm>
              <a:off x="6280151" y="2136776"/>
              <a:ext cx="68263" cy="371475"/>
            </a:xfrm>
            <a:prstGeom prst="rect">
              <a:avLst/>
            </a:pr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îsḻíḋè"/>
            <p:cNvSpPr/>
            <p:nvPr/>
          </p:nvSpPr>
          <p:spPr bwMode="auto">
            <a:xfrm>
              <a:off x="6280151" y="2136776"/>
              <a:ext cx="6826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ṣľïḓe"/>
            <p:cNvSpPr/>
            <p:nvPr/>
          </p:nvSpPr>
          <p:spPr bwMode="auto">
            <a:xfrm>
              <a:off x="6313488" y="2136776"/>
              <a:ext cx="65088" cy="371475"/>
            </a:xfrm>
            <a:custGeom>
              <a:avLst/>
              <a:gdLst>
                <a:gd name="T0" fmla="*/ 22 w 41"/>
                <a:gd name="T1" fmla="*/ 0 h 238"/>
                <a:gd name="T2" fmla="*/ 41 w 41"/>
                <a:gd name="T3" fmla="*/ 0 h 238"/>
                <a:gd name="T4" fmla="*/ 41 w 41"/>
                <a:gd name="T5" fmla="*/ 238 h 238"/>
                <a:gd name="T6" fmla="*/ 22 w 41"/>
                <a:gd name="T7" fmla="*/ 238 h 238"/>
                <a:gd name="T8" fmla="*/ 22 w 41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38">
                  <a:moveTo>
                    <a:pt x="2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59"/>
                    <a:pt x="31" y="234"/>
                    <a:pt x="41" y="238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0" y="199"/>
                    <a:pt x="10" y="32"/>
                    <a:pt x="22" y="0"/>
                  </a:cubicBezTo>
                </a:path>
              </a:pathLst>
            </a:custGeom>
            <a:solidFill>
              <a:srgbClr val="BA5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ṣļîḑê"/>
            <p:cNvSpPr/>
            <p:nvPr/>
          </p:nvSpPr>
          <p:spPr bwMode="auto">
            <a:xfrm>
              <a:off x="6238876" y="2095501"/>
              <a:ext cx="1333500" cy="606425"/>
            </a:xfrm>
            <a:custGeom>
              <a:avLst/>
              <a:gdLst>
                <a:gd name="T0" fmla="*/ 852 w 852"/>
                <a:gd name="T1" fmla="*/ 99 h 388"/>
                <a:gd name="T2" fmla="*/ 66 w 852"/>
                <a:gd name="T3" fmla="*/ 0 h 388"/>
                <a:gd name="T4" fmla="*/ 65 w 852"/>
                <a:gd name="T5" fmla="*/ 0 h 388"/>
                <a:gd name="T6" fmla="*/ 20 w 852"/>
                <a:gd name="T7" fmla="*/ 15 h 388"/>
                <a:gd name="T8" fmla="*/ 5 w 852"/>
                <a:gd name="T9" fmla="*/ 32 h 388"/>
                <a:gd name="T10" fmla="*/ 0 w 852"/>
                <a:gd name="T11" fmla="*/ 54 h 388"/>
                <a:gd name="T12" fmla="*/ 0 w 852"/>
                <a:gd name="T13" fmla="*/ 237 h 388"/>
                <a:gd name="T14" fmla="*/ 5 w 852"/>
                <a:gd name="T15" fmla="*/ 259 h 388"/>
                <a:gd name="T16" fmla="*/ 30 w 852"/>
                <a:gd name="T17" fmla="*/ 282 h 388"/>
                <a:gd name="T18" fmla="*/ 65 w 852"/>
                <a:gd name="T19" fmla="*/ 290 h 388"/>
                <a:gd name="T20" fmla="*/ 65 w 852"/>
                <a:gd name="T21" fmla="*/ 276 h 388"/>
                <a:gd name="T22" fmla="*/ 63 w 852"/>
                <a:gd name="T23" fmla="*/ 290 h 388"/>
                <a:gd name="T24" fmla="*/ 848 w 852"/>
                <a:gd name="T25" fmla="*/ 388 h 388"/>
                <a:gd name="T26" fmla="*/ 852 w 852"/>
                <a:gd name="T27" fmla="*/ 360 h 388"/>
                <a:gd name="T28" fmla="*/ 66 w 852"/>
                <a:gd name="T29" fmla="*/ 261 h 388"/>
                <a:gd name="T30" fmla="*/ 65 w 852"/>
                <a:gd name="T31" fmla="*/ 261 h 388"/>
                <a:gd name="T32" fmla="*/ 37 w 852"/>
                <a:gd name="T33" fmla="*/ 253 h 388"/>
                <a:gd name="T34" fmla="*/ 30 w 852"/>
                <a:gd name="T35" fmla="*/ 245 h 388"/>
                <a:gd name="T36" fmla="*/ 28 w 852"/>
                <a:gd name="T37" fmla="*/ 237 h 388"/>
                <a:gd name="T38" fmla="*/ 28 w 852"/>
                <a:gd name="T39" fmla="*/ 54 h 388"/>
                <a:gd name="T40" fmla="*/ 30 w 852"/>
                <a:gd name="T41" fmla="*/ 45 h 388"/>
                <a:gd name="T42" fmla="*/ 43 w 852"/>
                <a:gd name="T43" fmla="*/ 34 h 388"/>
                <a:gd name="T44" fmla="*/ 65 w 852"/>
                <a:gd name="T45" fmla="*/ 29 h 388"/>
                <a:gd name="T46" fmla="*/ 65 w 852"/>
                <a:gd name="T47" fmla="*/ 15 h 388"/>
                <a:gd name="T48" fmla="*/ 63 w 852"/>
                <a:gd name="T49" fmla="*/ 29 h 388"/>
                <a:gd name="T50" fmla="*/ 848 w 852"/>
                <a:gd name="T51" fmla="*/ 127 h 388"/>
                <a:gd name="T52" fmla="*/ 852 w 852"/>
                <a:gd name="T53" fmla="*/ 99 h 388"/>
                <a:gd name="T54" fmla="*/ 852 w 852"/>
                <a:gd name="T55" fmla="*/ 99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2" h="388">
                  <a:moveTo>
                    <a:pt x="852" y="99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1"/>
                    <a:pt x="32" y="6"/>
                    <a:pt x="20" y="15"/>
                  </a:cubicBezTo>
                  <a:cubicBezTo>
                    <a:pt x="14" y="19"/>
                    <a:pt x="9" y="25"/>
                    <a:pt x="5" y="32"/>
                  </a:cubicBezTo>
                  <a:cubicBezTo>
                    <a:pt x="2" y="38"/>
                    <a:pt x="0" y="46"/>
                    <a:pt x="0" y="54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5"/>
                    <a:pt x="2" y="252"/>
                    <a:pt x="5" y="259"/>
                  </a:cubicBezTo>
                  <a:cubicBezTo>
                    <a:pt x="11" y="269"/>
                    <a:pt x="20" y="276"/>
                    <a:pt x="30" y="282"/>
                  </a:cubicBezTo>
                  <a:cubicBezTo>
                    <a:pt x="40" y="287"/>
                    <a:pt x="52" y="290"/>
                    <a:pt x="65" y="290"/>
                  </a:cubicBezTo>
                  <a:cubicBezTo>
                    <a:pt x="65" y="276"/>
                    <a:pt x="65" y="276"/>
                    <a:pt x="65" y="276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848" y="388"/>
                    <a:pt x="848" y="388"/>
                    <a:pt x="848" y="388"/>
                  </a:cubicBezTo>
                  <a:cubicBezTo>
                    <a:pt x="852" y="360"/>
                    <a:pt x="852" y="360"/>
                    <a:pt x="852" y="360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54" y="261"/>
                    <a:pt x="44" y="258"/>
                    <a:pt x="37" y="253"/>
                  </a:cubicBezTo>
                  <a:cubicBezTo>
                    <a:pt x="34" y="250"/>
                    <a:pt x="32" y="248"/>
                    <a:pt x="30" y="245"/>
                  </a:cubicBezTo>
                  <a:cubicBezTo>
                    <a:pt x="29" y="242"/>
                    <a:pt x="28" y="239"/>
                    <a:pt x="28" y="23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1"/>
                    <a:pt x="29" y="48"/>
                    <a:pt x="30" y="45"/>
                  </a:cubicBezTo>
                  <a:cubicBezTo>
                    <a:pt x="33" y="41"/>
                    <a:pt x="37" y="37"/>
                    <a:pt x="43" y="34"/>
                  </a:cubicBezTo>
                  <a:cubicBezTo>
                    <a:pt x="49" y="31"/>
                    <a:pt x="57" y="29"/>
                    <a:pt x="65" y="29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52" y="99"/>
                    <a:pt x="852" y="99"/>
                    <a:pt x="852" y="99"/>
                  </a:cubicBezTo>
                  <a:cubicBezTo>
                    <a:pt x="852" y="99"/>
                    <a:pt x="852" y="99"/>
                    <a:pt x="852" y="99"/>
                  </a:cubicBezTo>
                </a:path>
              </a:pathLst>
            </a:custGeom>
            <a:solidFill>
              <a:srgbClr val="F4D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íṥḻïdê"/>
            <p:cNvSpPr/>
            <p:nvPr/>
          </p:nvSpPr>
          <p:spPr bwMode="auto">
            <a:xfrm>
              <a:off x="5119688" y="2536826"/>
              <a:ext cx="2430463" cy="303213"/>
            </a:xfrm>
            <a:custGeom>
              <a:avLst/>
              <a:gdLst>
                <a:gd name="T0" fmla="*/ 1531 w 1531"/>
                <a:gd name="T1" fmla="*/ 103 h 191"/>
                <a:gd name="T2" fmla="*/ 969 w 1531"/>
                <a:gd name="T3" fmla="*/ 191 h 191"/>
                <a:gd name="T4" fmla="*/ 62 w 1531"/>
                <a:gd name="T5" fmla="*/ 144 h 191"/>
                <a:gd name="T6" fmla="*/ 302 w 1531"/>
                <a:gd name="T7" fmla="*/ 85 h 191"/>
                <a:gd name="T8" fmla="*/ 0 w 1531"/>
                <a:gd name="T9" fmla="*/ 140 h 191"/>
                <a:gd name="T10" fmla="*/ 303 w 1531"/>
                <a:gd name="T11" fmla="*/ 83 h 191"/>
                <a:gd name="T12" fmla="*/ 739 w 1531"/>
                <a:gd name="T13" fmla="*/ 0 h 191"/>
                <a:gd name="T14" fmla="*/ 1531 w 1531"/>
                <a:gd name="T15" fmla="*/ 10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1" h="191">
                  <a:moveTo>
                    <a:pt x="1531" y="103"/>
                  </a:moveTo>
                  <a:lnTo>
                    <a:pt x="969" y="191"/>
                  </a:lnTo>
                  <a:lnTo>
                    <a:pt x="62" y="144"/>
                  </a:lnTo>
                  <a:lnTo>
                    <a:pt x="302" y="85"/>
                  </a:lnTo>
                  <a:lnTo>
                    <a:pt x="0" y="140"/>
                  </a:lnTo>
                  <a:lnTo>
                    <a:pt x="303" y="83"/>
                  </a:lnTo>
                  <a:lnTo>
                    <a:pt x="739" y="0"/>
                  </a:lnTo>
                  <a:lnTo>
                    <a:pt x="1531" y="103"/>
                  </a:lnTo>
                  <a:close/>
                </a:path>
              </a:pathLst>
            </a:custGeom>
            <a:solidFill>
              <a:srgbClr val="CE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î$1íḑe"/>
            <p:cNvSpPr/>
            <p:nvPr/>
          </p:nvSpPr>
          <p:spPr bwMode="auto">
            <a:xfrm>
              <a:off x="5119688" y="2536826"/>
              <a:ext cx="2430463" cy="303213"/>
            </a:xfrm>
            <a:custGeom>
              <a:avLst/>
              <a:gdLst>
                <a:gd name="T0" fmla="*/ 1531 w 1531"/>
                <a:gd name="T1" fmla="*/ 103 h 191"/>
                <a:gd name="T2" fmla="*/ 969 w 1531"/>
                <a:gd name="T3" fmla="*/ 191 h 191"/>
                <a:gd name="T4" fmla="*/ 62 w 1531"/>
                <a:gd name="T5" fmla="*/ 144 h 191"/>
                <a:gd name="T6" fmla="*/ 302 w 1531"/>
                <a:gd name="T7" fmla="*/ 85 h 191"/>
                <a:gd name="T8" fmla="*/ 0 w 1531"/>
                <a:gd name="T9" fmla="*/ 140 h 191"/>
                <a:gd name="T10" fmla="*/ 303 w 1531"/>
                <a:gd name="T11" fmla="*/ 83 h 191"/>
                <a:gd name="T12" fmla="*/ 739 w 1531"/>
                <a:gd name="T13" fmla="*/ 0 h 191"/>
                <a:gd name="T14" fmla="*/ 1531 w 1531"/>
                <a:gd name="T15" fmla="*/ 10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1" h="191">
                  <a:moveTo>
                    <a:pt x="1531" y="103"/>
                  </a:moveTo>
                  <a:lnTo>
                    <a:pt x="969" y="191"/>
                  </a:lnTo>
                  <a:lnTo>
                    <a:pt x="62" y="144"/>
                  </a:lnTo>
                  <a:lnTo>
                    <a:pt x="302" y="85"/>
                  </a:lnTo>
                  <a:lnTo>
                    <a:pt x="0" y="140"/>
                  </a:lnTo>
                  <a:lnTo>
                    <a:pt x="303" y="83"/>
                  </a:lnTo>
                  <a:lnTo>
                    <a:pt x="739" y="0"/>
                  </a:lnTo>
                  <a:lnTo>
                    <a:pt x="1531" y="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$ḷïďê"/>
            <p:cNvSpPr/>
            <p:nvPr/>
          </p:nvSpPr>
          <p:spPr bwMode="auto">
            <a:xfrm>
              <a:off x="6400801" y="2265363"/>
              <a:ext cx="1016000" cy="171450"/>
            </a:xfrm>
            <a:custGeom>
              <a:avLst/>
              <a:gdLst>
                <a:gd name="T0" fmla="*/ 638 w 640"/>
                <a:gd name="T1" fmla="*/ 108 h 108"/>
                <a:gd name="T2" fmla="*/ 0 w 640"/>
                <a:gd name="T3" fmla="*/ 19 h 108"/>
                <a:gd name="T4" fmla="*/ 0 w 640"/>
                <a:gd name="T5" fmla="*/ 0 h 108"/>
                <a:gd name="T6" fmla="*/ 640 w 640"/>
                <a:gd name="T7" fmla="*/ 89 h 108"/>
                <a:gd name="T8" fmla="*/ 638 w 640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108">
                  <a:moveTo>
                    <a:pt x="638" y="108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640" y="89"/>
                  </a:lnTo>
                  <a:lnTo>
                    <a:pt x="638" y="108"/>
                  </a:lnTo>
                  <a:close/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ṡḻiḋe"/>
            <p:cNvSpPr/>
            <p:nvPr/>
          </p:nvSpPr>
          <p:spPr bwMode="auto">
            <a:xfrm>
              <a:off x="7454901" y="2295526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E4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iṧľíďè"/>
            <p:cNvSpPr/>
            <p:nvPr/>
          </p:nvSpPr>
          <p:spPr bwMode="auto">
            <a:xfrm>
              <a:off x="6369051" y="2146301"/>
              <a:ext cx="1096963" cy="165100"/>
            </a:xfrm>
            <a:custGeom>
              <a:avLst/>
              <a:gdLst>
                <a:gd name="T0" fmla="*/ 4 w 701"/>
                <a:gd name="T1" fmla="*/ 0 h 106"/>
                <a:gd name="T2" fmla="*/ 0 w 701"/>
                <a:gd name="T3" fmla="*/ 19 h 106"/>
                <a:gd name="T4" fmla="*/ 688 w 701"/>
                <a:gd name="T5" fmla="*/ 106 h 106"/>
                <a:gd name="T6" fmla="*/ 694 w 701"/>
                <a:gd name="T7" fmla="*/ 97 h 106"/>
                <a:gd name="T8" fmla="*/ 695 w 701"/>
                <a:gd name="T9" fmla="*/ 96 h 106"/>
                <a:gd name="T10" fmla="*/ 701 w 701"/>
                <a:gd name="T11" fmla="*/ 87 h 106"/>
                <a:gd name="T12" fmla="*/ 4 w 701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106">
                  <a:moveTo>
                    <a:pt x="4" y="0"/>
                  </a:moveTo>
                  <a:cubicBezTo>
                    <a:pt x="2" y="6"/>
                    <a:pt x="1" y="12"/>
                    <a:pt x="0" y="19"/>
                  </a:cubicBezTo>
                  <a:cubicBezTo>
                    <a:pt x="688" y="106"/>
                    <a:pt x="688" y="106"/>
                    <a:pt x="688" y="106"/>
                  </a:cubicBezTo>
                  <a:cubicBezTo>
                    <a:pt x="694" y="97"/>
                    <a:pt x="694" y="97"/>
                    <a:pt x="694" y="97"/>
                  </a:cubicBezTo>
                  <a:cubicBezTo>
                    <a:pt x="695" y="97"/>
                    <a:pt x="695" y="96"/>
                    <a:pt x="695" y="96"/>
                  </a:cubicBezTo>
                  <a:cubicBezTo>
                    <a:pt x="701" y="87"/>
                    <a:pt x="701" y="87"/>
                    <a:pt x="701" y="87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929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išḷîďé"/>
            <p:cNvSpPr/>
            <p:nvPr/>
          </p:nvSpPr>
          <p:spPr bwMode="auto">
            <a:xfrm>
              <a:off x="6338888" y="2143126"/>
              <a:ext cx="7938" cy="30163"/>
            </a:xfrm>
            <a:custGeom>
              <a:avLst/>
              <a:gdLst>
                <a:gd name="T0" fmla="*/ 4 w 5"/>
                <a:gd name="T1" fmla="*/ 0 h 19"/>
                <a:gd name="T2" fmla="*/ 0 w 5"/>
                <a:gd name="T3" fmla="*/ 19 h 19"/>
                <a:gd name="T4" fmla="*/ 1 w 5"/>
                <a:gd name="T5" fmla="*/ 19 h 19"/>
                <a:gd name="T6" fmla="*/ 5 w 5"/>
                <a:gd name="T7" fmla="*/ 0 h 19"/>
                <a:gd name="T8" fmla="*/ 4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4" y="0"/>
                  </a:moveTo>
                  <a:cubicBezTo>
                    <a:pt x="2" y="6"/>
                    <a:pt x="1" y="13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1"/>
                    <a:pt x="3" y="4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202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íṧ1iďe"/>
            <p:cNvSpPr/>
            <p:nvPr/>
          </p:nvSpPr>
          <p:spPr bwMode="auto">
            <a:xfrm>
              <a:off x="6340476" y="2143126"/>
              <a:ext cx="34925" cy="33338"/>
            </a:xfrm>
            <a:custGeom>
              <a:avLst/>
              <a:gdLst>
                <a:gd name="T0" fmla="*/ 4 w 22"/>
                <a:gd name="T1" fmla="*/ 0 h 21"/>
                <a:gd name="T2" fmla="*/ 0 w 22"/>
                <a:gd name="T3" fmla="*/ 19 h 21"/>
                <a:gd name="T4" fmla="*/ 18 w 22"/>
                <a:gd name="T5" fmla="*/ 21 h 21"/>
                <a:gd name="T6" fmla="*/ 22 w 22"/>
                <a:gd name="T7" fmla="*/ 2 h 21"/>
                <a:gd name="T8" fmla="*/ 4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4" y="0"/>
                  </a:moveTo>
                  <a:cubicBezTo>
                    <a:pt x="2" y="4"/>
                    <a:pt x="1" y="11"/>
                    <a:pt x="0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14"/>
                    <a:pt x="20" y="8"/>
                    <a:pt x="22" y="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3A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íṧ1íḓè"/>
            <p:cNvSpPr/>
            <p:nvPr/>
          </p:nvSpPr>
          <p:spPr bwMode="auto">
            <a:xfrm>
              <a:off x="5024438" y="2138363"/>
              <a:ext cx="1138238" cy="619125"/>
            </a:xfrm>
            <a:custGeom>
              <a:avLst/>
              <a:gdLst>
                <a:gd name="T0" fmla="*/ 727 w 727"/>
                <a:gd name="T1" fmla="*/ 0 h 396"/>
                <a:gd name="T2" fmla="*/ 610 w 727"/>
                <a:gd name="T3" fmla="*/ 91 h 396"/>
                <a:gd name="T4" fmla="*/ 555 w 727"/>
                <a:gd name="T5" fmla="*/ 172 h 396"/>
                <a:gd name="T6" fmla="*/ 560 w 727"/>
                <a:gd name="T7" fmla="*/ 340 h 396"/>
                <a:gd name="T8" fmla="*/ 370 w 727"/>
                <a:gd name="T9" fmla="*/ 340 h 396"/>
                <a:gd name="T10" fmla="*/ 63 w 727"/>
                <a:gd name="T11" fmla="*/ 396 h 396"/>
                <a:gd name="T12" fmla="*/ 0 w 727"/>
                <a:gd name="T13" fmla="*/ 343 h 396"/>
                <a:gd name="T14" fmla="*/ 0 w 727"/>
                <a:gd name="T15" fmla="*/ 249 h 396"/>
                <a:gd name="T16" fmla="*/ 2 w 727"/>
                <a:gd name="T17" fmla="*/ 231 h 396"/>
                <a:gd name="T18" fmla="*/ 63 w 727"/>
                <a:gd name="T19" fmla="*/ 176 h 396"/>
                <a:gd name="T20" fmla="*/ 727 w 727"/>
                <a:gd name="T21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7" h="396">
                  <a:moveTo>
                    <a:pt x="727" y="0"/>
                  </a:moveTo>
                  <a:cubicBezTo>
                    <a:pt x="694" y="15"/>
                    <a:pt x="652" y="41"/>
                    <a:pt x="610" y="91"/>
                  </a:cubicBezTo>
                  <a:cubicBezTo>
                    <a:pt x="591" y="113"/>
                    <a:pt x="573" y="140"/>
                    <a:pt x="555" y="172"/>
                  </a:cubicBezTo>
                  <a:cubicBezTo>
                    <a:pt x="517" y="238"/>
                    <a:pt x="463" y="327"/>
                    <a:pt x="560" y="340"/>
                  </a:cubicBezTo>
                  <a:cubicBezTo>
                    <a:pt x="370" y="340"/>
                    <a:pt x="370" y="340"/>
                    <a:pt x="370" y="340"/>
                  </a:cubicBezTo>
                  <a:cubicBezTo>
                    <a:pt x="63" y="396"/>
                    <a:pt x="63" y="396"/>
                    <a:pt x="63" y="396"/>
                  </a:cubicBezTo>
                  <a:cubicBezTo>
                    <a:pt x="29" y="396"/>
                    <a:pt x="0" y="373"/>
                    <a:pt x="0" y="343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43"/>
                    <a:pt x="1" y="237"/>
                    <a:pt x="2" y="231"/>
                  </a:cubicBezTo>
                  <a:cubicBezTo>
                    <a:pt x="9" y="202"/>
                    <a:pt x="34" y="182"/>
                    <a:pt x="63" y="176"/>
                  </a:cubicBezTo>
                  <a:cubicBezTo>
                    <a:pt x="727" y="0"/>
                    <a:pt x="727" y="0"/>
                    <a:pt x="727" y="0"/>
                  </a:cubicBezTo>
                </a:path>
              </a:pathLst>
            </a:custGeom>
            <a:solidFill>
              <a:srgbClr val="E27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śļîďè"/>
            <p:cNvSpPr/>
            <p:nvPr/>
          </p:nvSpPr>
          <p:spPr bwMode="auto">
            <a:xfrm>
              <a:off x="5027613" y="2138363"/>
              <a:ext cx="1135063" cy="360363"/>
            </a:xfrm>
            <a:custGeom>
              <a:avLst/>
              <a:gdLst>
                <a:gd name="T0" fmla="*/ 725 w 725"/>
                <a:gd name="T1" fmla="*/ 0 h 231"/>
                <a:gd name="T2" fmla="*/ 608 w 725"/>
                <a:gd name="T3" fmla="*/ 91 h 231"/>
                <a:gd name="T4" fmla="*/ 604 w 725"/>
                <a:gd name="T5" fmla="*/ 93 h 231"/>
                <a:gd name="T6" fmla="*/ 0 w 725"/>
                <a:gd name="T7" fmla="*/ 231 h 231"/>
                <a:gd name="T8" fmla="*/ 61 w 725"/>
                <a:gd name="T9" fmla="*/ 176 h 231"/>
                <a:gd name="T10" fmla="*/ 725 w 725"/>
                <a:gd name="T1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231">
                  <a:moveTo>
                    <a:pt x="725" y="0"/>
                  </a:moveTo>
                  <a:cubicBezTo>
                    <a:pt x="692" y="15"/>
                    <a:pt x="650" y="41"/>
                    <a:pt x="608" y="91"/>
                  </a:cubicBezTo>
                  <a:cubicBezTo>
                    <a:pt x="604" y="93"/>
                    <a:pt x="604" y="93"/>
                    <a:pt x="604" y="93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7" y="202"/>
                    <a:pt x="32" y="182"/>
                    <a:pt x="61" y="17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B25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iṩlîḑè"/>
            <p:cNvSpPr/>
            <p:nvPr/>
          </p:nvSpPr>
          <p:spPr bwMode="auto">
            <a:xfrm>
              <a:off x="5888038" y="1985963"/>
              <a:ext cx="34925" cy="93663"/>
            </a:xfrm>
            <a:custGeom>
              <a:avLst/>
              <a:gdLst>
                <a:gd name="T0" fmla="*/ 22 w 22"/>
                <a:gd name="T1" fmla="*/ 11 h 59"/>
                <a:gd name="T2" fmla="*/ 17 w 22"/>
                <a:gd name="T3" fmla="*/ 48 h 59"/>
                <a:gd name="T4" fmla="*/ 15 w 22"/>
                <a:gd name="T5" fmla="*/ 59 h 59"/>
                <a:gd name="T6" fmla="*/ 0 w 22"/>
                <a:gd name="T7" fmla="*/ 50 h 59"/>
                <a:gd name="T8" fmla="*/ 7 w 22"/>
                <a:gd name="T9" fmla="*/ 0 h 59"/>
                <a:gd name="T10" fmla="*/ 22 w 22"/>
                <a:gd name="T11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9">
                  <a:moveTo>
                    <a:pt x="22" y="11"/>
                  </a:moveTo>
                  <a:lnTo>
                    <a:pt x="17" y="48"/>
                  </a:lnTo>
                  <a:lnTo>
                    <a:pt x="15" y="59"/>
                  </a:lnTo>
                  <a:lnTo>
                    <a:pt x="0" y="50"/>
                  </a:lnTo>
                  <a:lnTo>
                    <a:pt x="7" y="0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slïdé"/>
            <p:cNvSpPr/>
            <p:nvPr/>
          </p:nvSpPr>
          <p:spPr bwMode="auto">
            <a:xfrm>
              <a:off x="5864226" y="2092326"/>
              <a:ext cx="42863" cy="141288"/>
            </a:xfrm>
            <a:custGeom>
              <a:avLst/>
              <a:gdLst>
                <a:gd name="T0" fmla="*/ 0 w 27"/>
                <a:gd name="T1" fmla="*/ 79 h 89"/>
                <a:gd name="T2" fmla="*/ 15 w 27"/>
                <a:gd name="T3" fmla="*/ 89 h 89"/>
                <a:gd name="T4" fmla="*/ 27 w 27"/>
                <a:gd name="T5" fmla="*/ 9 h 89"/>
                <a:gd name="T6" fmla="*/ 12 w 27"/>
                <a:gd name="T7" fmla="*/ 0 h 89"/>
                <a:gd name="T8" fmla="*/ 0 w 27"/>
                <a:gd name="T9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9">
                  <a:moveTo>
                    <a:pt x="0" y="79"/>
                  </a:moveTo>
                  <a:lnTo>
                    <a:pt x="15" y="89"/>
                  </a:lnTo>
                  <a:lnTo>
                    <a:pt x="27" y="9"/>
                  </a:lnTo>
                  <a:lnTo>
                    <a:pt x="1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ṥľiḍe"/>
            <p:cNvSpPr/>
            <p:nvPr/>
          </p:nvSpPr>
          <p:spPr bwMode="auto">
            <a:xfrm>
              <a:off x="5840413" y="2244726"/>
              <a:ext cx="44450" cy="147638"/>
            </a:xfrm>
            <a:custGeom>
              <a:avLst/>
              <a:gdLst>
                <a:gd name="T0" fmla="*/ 0 w 28"/>
                <a:gd name="T1" fmla="*/ 84 h 93"/>
                <a:gd name="T2" fmla="*/ 15 w 28"/>
                <a:gd name="T3" fmla="*/ 93 h 93"/>
                <a:gd name="T4" fmla="*/ 28 w 28"/>
                <a:gd name="T5" fmla="*/ 10 h 93"/>
                <a:gd name="T6" fmla="*/ 12 w 28"/>
                <a:gd name="T7" fmla="*/ 0 h 93"/>
                <a:gd name="T8" fmla="*/ 0 w 28"/>
                <a:gd name="T9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3">
                  <a:moveTo>
                    <a:pt x="0" y="84"/>
                  </a:moveTo>
                  <a:lnTo>
                    <a:pt x="15" y="93"/>
                  </a:lnTo>
                  <a:lnTo>
                    <a:pt x="28" y="10"/>
                  </a:lnTo>
                  <a:lnTo>
                    <a:pt x="12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ïṣľïḑè"/>
            <p:cNvSpPr/>
            <p:nvPr/>
          </p:nvSpPr>
          <p:spPr bwMode="auto">
            <a:xfrm>
              <a:off x="5819776" y="2403476"/>
              <a:ext cx="42863" cy="142875"/>
            </a:xfrm>
            <a:custGeom>
              <a:avLst/>
              <a:gdLst>
                <a:gd name="T0" fmla="*/ 0 w 27"/>
                <a:gd name="T1" fmla="*/ 80 h 90"/>
                <a:gd name="T2" fmla="*/ 15 w 27"/>
                <a:gd name="T3" fmla="*/ 90 h 90"/>
                <a:gd name="T4" fmla="*/ 27 w 27"/>
                <a:gd name="T5" fmla="*/ 10 h 90"/>
                <a:gd name="T6" fmla="*/ 11 w 27"/>
                <a:gd name="T7" fmla="*/ 0 h 90"/>
                <a:gd name="T8" fmla="*/ 0 w 27"/>
                <a:gd name="T9" fmla="*/ 8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0">
                  <a:moveTo>
                    <a:pt x="0" y="80"/>
                  </a:moveTo>
                  <a:lnTo>
                    <a:pt x="15" y="90"/>
                  </a:lnTo>
                  <a:lnTo>
                    <a:pt x="27" y="10"/>
                  </a:lnTo>
                  <a:lnTo>
                    <a:pt x="11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iṧ1ïdé"/>
            <p:cNvSpPr/>
            <p:nvPr/>
          </p:nvSpPr>
          <p:spPr bwMode="auto">
            <a:xfrm>
              <a:off x="5883276" y="2049463"/>
              <a:ext cx="193675" cy="57150"/>
            </a:xfrm>
            <a:custGeom>
              <a:avLst/>
              <a:gdLst>
                <a:gd name="T0" fmla="*/ 0 w 122"/>
                <a:gd name="T1" fmla="*/ 27 h 36"/>
                <a:gd name="T2" fmla="*/ 15 w 122"/>
                <a:gd name="T3" fmla="*/ 36 h 36"/>
                <a:gd name="T4" fmla="*/ 122 w 122"/>
                <a:gd name="T5" fmla="*/ 9 h 36"/>
                <a:gd name="T6" fmla="*/ 108 w 122"/>
                <a:gd name="T7" fmla="*/ 0 h 36"/>
                <a:gd name="T8" fmla="*/ 0 w 122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6">
                  <a:moveTo>
                    <a:pt x="0" y="27"/>
                  </a:moveTo>
                  <a:lnTo>
                    <a:pt x="15" y="36"/>
                  </a:lnTo>
                  <a:lnTo>
                    <a:pt x="122" y="9"/>
                  </a:lnTo>
                  <a:lnTo>
                    <a:pt x="108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ṥḻíḑè"/>
            <p:cNvSpPr/>
            <p:nvPr/>
          </p:nvSpPr>
          <p:spPr bwMode="auto">
            <a:xfrm>
              <a:off x="5764213" y="2655888"/>
              <a:ext cx="60325" cy="22225"/>
            </a:xfrm>
            <a:custGeom>
              <a:avLst/>
              <a:gdLst>
                <a:gd name="T0" fmla="*/ 0 w 38"/>
                <a:gd name="T1" fmla="*/ 0 h 14"/>
                <a:gd name="T2" fmla="*/ 11 w 38"/>
                <a:gd name="T3" fmla="*/ 9 h 14"/>
                <a:gd name="T4" fmla="*/ 38 w 38"/>
                <a:gd name="T5" fmla="*/ 14 h 14"/>
                <a:gd name="T6" fmla="*/ 23 w 38"/>
                <a:gd name="T7" fmla="*/ 4 h 14"/>
                <a:gd name="T8" fmla="*/ 0 w 3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0" y="0"/>
                  </a:moveTo>
                  <a:lnTo>
                    <a:pt x="11" y="9"/>
                  </a:lnTo>
                  <a:lnTo>
                    <a:pt x="38" y="14"/>
                  </a:lnTo>
                  <a:lnTo>
                    <a:pt x="2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3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íṧlîḑé"/>
            <p:cNvSpPr/>
            <p:nvPr/>
          </p:nvSpPr>
          <p:spPr bwMode="auto">
            <a:xfrm>
              <a:off x="5764213" y="2655888"/>
              <a:ext cx="60325" cy="22225"/>
            </a:xfrm>
            <a:custGeom>
              <a:avLst/>
              <a:gdLst>
                <a:gd name="T0" fmla="*/ 0 w 38"/>
                <a:gd name="T1" fmla="*/ 0 h 14"/>
                <a:gd name="T2" fmla="*/ 11 w 38"/>
                <a:gd name="T3" fmla="*/ 9 h 14"/>
                <a:gd name="T4" fmla="*/ 38 w 38"/>
                <a:gd name="T5" fmla="*/ 14 h 14"/>
                <a:gd name="T6" fmla="*/ 23 w 38"/>
                <a:gd name="T7" fmla="*/ 4 h 14"/>
                <a:gd name="T8" fmla="*/ 0 w 3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0" y="0"/>
                  </a:moveTo>
                  <a:lnTo>
                    <a:pt x="11" y="9"/>
                  </a:lnTo>
                  <a:lnTo>
                    <a:pt x="38" y="14"/>
                  </a:lnTo>
                  <a:lnTo>
                    <a:pt x="23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ṣļíde"/>
            <p:cNvSpPr/>
            <p:nvPr/>
          </p:nvSpPr>
          <p:spPr bwMode="auto">
            <a:xfrm>
              <a:off x="5800726" y="2557463"/>
              <a:ext cx="38100" cy="120650"/>
            </a:xfrm>
            <a:custGeom>
              <a:avLst/>
              <a:gdLst>
                <a:gd name="T0" fmla="*/ 0 w 24"/>
                <a:gd name="T1" fmla="*/ 66 h 76"/>
                <a:gd name="T2" fmla="*/ 15 w 24"/>
                <a:gd name="T3" fmla="*/ 76 h 76"/>
                <a:gd name="T4" fmla="*/ 24 w 24"/>
                <a:gd name="T5" fmla="*/ 10 h 76"/>
                <a:gd name="T6" fmla="*/ 9 w 24"/>
                <a:gd name="T7" fmla="*/ 0 h 76"/>
                <a:gd name="T8" fmla="*/ 0 w 24"/>
                <a:gd name="T9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6">
                  <a:moveTo>
                    <a:pt x="0" y="66"/>
                  </a:moveTo>
                  <a:lnTo>
                    <a:pt x="15" y="76"/>
                  </a:lnTo>
                  <a:lnTo>
                    <a:pt x="24" y="10"/>
                  </a:lnTo>
                  <a:lnTo>
                    <a:pt x="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śḻîḓè"/>
            <p:cNvSpPr/>
            <p:nvPr/>
          </p:nvSpPr>
          <p:spPr bwMode="auto">
            <a:xfrm>
              <a:off x="5800726" y="2557463"/>
              <a:ext cx="38100" cy="120650"/>
            </a:xfrm>
            <a:custGeom>
              <a:avLst/>
              <a:gdLst>
                <a:gd name="T0" fmla="*/ 0 w 24"/>
                <a:gd name="T1" fmla="*/ 66 h 76"/>
                <a:gd name="T2" fmla="*/ 15 w 24"/>
                <a:gd name="T3" fmla="*/ 76 h 76"/>
                <a:gd name="T4" fmla="*/ 24 w 24"/>
                <a:gd name="T5" fmla="*/ 10 h 76"/>
                <a:gd name="T6" fmla="*/ 9 w 24"/>
                <a:gd name="T7" fmla="*/ 0 h 76"/>
                <a:gd name="T8" fmla="*/ 0 w 24"/>
                <a:gd name="T9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6">
                  <a:moveTo>
                    <a:pt x="0" y="66"/>
                  </a:moveTo>
                  <a:lnTo>
                    <a:pt x="15" y="76"/>
                  </a:lnTo>
                  <a:lnTo>
                    <a:pt x="24" y="10"/>
                  </a:lnTo>
                  <a:lnTo>
                    <a:pt x="9" y="0"/>
                  </a:lnTo>
                  <a:lnTo>
                    <a:pt x="0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ïsḷïḑé"/>
            <p:cNvSpPr/>
            <p:nvPr/>
          </p:nvSpPr>
          <p:spPr bwMode="auto">
            <a:xfrm>
              <a:off x="5859463" y="2206626"/>
              <a:ext cx="193675" cy="53975"/>
            </a:xfrm>
            <a:custGeom>
              <a:avLst/>
              <a:gdLst>
                <a:gd name="T0" fmla="*/ 0 w 122"/>
                <a:gd name="T1" fmla="*/ 24 h 34"/>
                <a:gd name="T2" fmla="*/ 16 w 122"/>
                <a:gd name="T3" fmla="*/ 34 h 34"/>
                <a:gd name="T4" fmla="*/ 122 w 122"/>
                <a:gd name="T5" fmla="*/ 9 h 34"/>
                <a:gd name="T6" fmla="*/ 109 w 122"/>
                <a:gd name="T7" fmla="*/ 0 h 34"/>
                <a:gd name="T8" fmla="*/ 0 w 122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4">
                  <a:moveTo>
                    <a:pt x="0" y="24"/>
                  </a:moveTo>
                  <a:lnTo>
                    <a:pt x="16" y="34"/>
                  </a:lnTo>
                  <a:lnTo>
                    <a:pt x="122" y="9"/>
                  </a:lnTo>
                  <a:lnTo>
                    <a:pt x="109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íṥ1îḋé"/>
            <p:cNvSpPr/>
            <p:nvPr/>
          </p:nvSpPr>
          <p:spPr bwMode="auto">
            <a:xfrm>
              <a:off x="5837238" y="2368551"/>
              <a:ext cx="195263" cy="50800"/>
            </a:xfrm>
            <a:custGeom>
              <a:avLst/>
              <a:gdLst>
                <a:gd name="T0" fmla="*/ 0 w 123"/>
                <a:gd name="T1" fmla="*/ 22 h 32"/>
                <a:gd name="T2" fmla="*/ 16 w 123"/>
                <a:gd name="T3" fmla="*/ 32 h 32"/>
                <a:gd name="T4" fmla="*/ 123 w 123"/>
                <a:gd name="T5" fmla="*/ 8 h 32"/>
                <a:gd name="T6" fmla="*/ 109 w 123"/>
                <a:gd name="T7" fmla="*/ 0 h 32"/>
                <a:gd name="T8" fmla="*/ 0 w 123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2">
                  <a:moveTo>
                    <a:pt x="0" y="22"/>
                  </a:moveTo>
                  <a:lnTo>
                    <a:pt x="16" y="32"/>
                  </a:lnTo>
                  <a:lnTo>
                    <a:pt x="123" y="8"/>
                  </a:lnTo>
                  <a:lnTo>
                    <a:pt x="10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ïṧ1ïḑé"/>
            <p:cNvSpPr/>
            <p:nvPr/>
          </p:nvSpPr>
          <p:spPr bwMode="auto">
            <a:xfrm>
              <a:off x="5815013" y="2525713"/>
              <a:ext cx="195263" cy="47625"/>
            </a:xfrm>
            <a:custGeom>
              <a:avLst/>
              <a:gdLst>
                <a:gd name="T0" fmla="*/ 0 w 123"/>
                <a:gd name="T1" fmla="*/ 20 h 30"/>
                <a:gd name="T2" fmla="*/ 15 w 123"/>
                <a:gd name="T3" fmla="*/ 30 h 30"/>
                <a:gd name="T4" fmla="*/ 123 w 123"/>
                <a:gd name="T5" fmla="*/ 9 h 30"/>
                <a:gd name="T6" fmla="*/ 108 w 123"/>
                <a:gd name="T7" fmla="*/ 0 h 30"/>
                <a:gd name="T8" fmla="*/ 0 w 123"/>
                <a:gd name="T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0">
                  <a:moveTo>
                    <a:pt x="0" y="20"/>
                  </a:moveTo>
                  <a:lnTo>
                    <a:pt x="15" y="30"/>
                  </a:lnTo>
                  <a:lnTo>
                    <a:pt x="123" y="9"/>
                  </a:lnTo>
                  <a:lnTo>
                    <a:pt x="108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ï$ḻïḋe"/>
            <p:cNvSpPr/>
            <p:nvPr/>
          </p:nvSpPr>
          <p:spPr bwMode="auto">
            <a:xfrm>
              <a:off x="6008688" y="1939926"/>
              <a:ext cx="123825" cy="741363"/>
            </a:xfrm>
            <a:custGeom>
              <a:avLst/>
              <a:gdLst>
                <a:gd name="T0" fmla="*/ 64 w 78"/>
                <a:gd name="T1" fmla="*/ 0 h 467"/>
                <a:gd name="T2" fmla="*/ 78 w 78"/>
                <a:gd name="T3" fmla="*/ 9 h 467"/>
                <a:gd name="T4" fmla="*/ 14 w 78"/>
                <a:gd name="T5" fmla="*/ 467 h 467"/>
                <a:gd name="T6" fmla="*/ 0 w 78"/>
                <a:gd name="T7" fmla="*/ 459 h 467"/>
                <a:gd name="T8" fmla="*/ 0 w 78"/>
                <a:gd name="T9" fmla="*/ 459 h 467"/>
                <a:gd name="T10" fmla="*/ 64 w 78"/>
                <a:gd name="T11" fmla="*/ 0 h 467"/>
                <a:gd name="T12" fmla="*/ 64 w 78"/>
                <a:gd name="T1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7">
                  <a:moveTo>
                    <a:pt x="64" y="0"/>
                  </a:moveTo>
                  <a:lnTo>
                    <a:pt x="78" y="9"/>
                  </a:lnTo>
                  <a:lnTo>
                    <a:pt x="14" y="467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35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ïŝļïḓê"/>
            <p:cNvSpPr/>
            <p:nvPr/>
          </p:nvSpPr>
          <p:spPr bwMode="auto">
            <a:xfrm>
              <a:off x="6008688" y="1939926"/>
              <a:ext cx="123825" cy="741363"/>
            </a:xfrm>
            <a:custGeom>
              <a:avLst/>
              <a:gdLst>
                <a:gd name="T0" fmla="*/ 64 w 78"/>
                <a:gd name="T1" fmla="*/ 0 h 467"/>
                <a:gd name="T2" fmla="*/ 78 w 78"/>
                <a:gd name="T3" fmla="*/ 9 h 467"/>
                <a:gd name="T4" fmla="*/ 14 w 78"/>
                <a:gd name="T5" fmla="*/ 467 h 467"/>
                <a:gd name="T6" fmla="*/ 0 w 78"/>
                <a:gd name="T7" fmla="*/ 459 h 467"/>
                <a:gd name="T8" fmla="*/ 0 w 78"/>
                <a:gd name="T9" fmla="*/ 459 h 467"/>
                <a:gd name="T10" fmla="*/ 64 w 78"/>
                <a:gd name="T11" fmla="*/ 0 h 467"/>
                <a:gd name="T12" fmla="*/ 64 w 78"/>
                <a:gd name="T1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7">
                  <a:moveTo>
                    <a:pt x="64" y="0"/>
                  </a:moveTo>
                  <a:lnTo>
                    <a:pt x="78" y="9"/>
                  </a:lnTo>
                  <a:lnTo>
                    <a:pt x="14" y="467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64" y="0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Sḷîḓè"/>
            <p:cNvSpPr/>
            <p:nvPr/>
          </p:nvSpPr>
          <p:spPr bwMode="auto">
            <a:xfrm>
              <a:off x="6007101" y="2668588"/>
              <a:ext cx="25400" cy="15875"/>
            </a:xfrm>
            <a:custGeom>
              <a:avLst/>
              <a:gdLst>
                <a:gd name="T0" fmla="*/ 0 w 16"/>
                <a:gd name="T1" fmla="*/ 2 h 10"/>
                <a:gd name="T2" fmla="*/ 14 w 16"/>
                <a:gd name="T3" fmla="*/ 10 h 10"/>
                <a:gd name="T4" fmla="*/ 16 w 16"/>
                <a:gd name="T5" fmla="*/ 8 h 10"/>
                <a:gd name="T6" fmla="*/ 2 w 16"/>
                <a:gd name="T7" fmla="*/ 0 h 10"/>
                <a:gd name="T8" fmla="*/ 0 w 1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2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2F3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îṥ1îḍe"/>
            <p:cNvSpPr/>
            <p:nvPr/>
          </p:nvSpPr>
          <p:spPr bwMode="auto">
            <a:xfrm>
              <a:off x="6007101" y="2668588"/>
              <a:ext cx="25400" cy="15875"/>
            </a:xfrm>
            <a:custGeom>
              <a:avLst/>
              <a:gdLst>
                <a:gd name="T0" fmla="*/ 0 w 16"/>
                <a:gd name="T1" fmla="*/ 2 h 10"/>
                <a:gd name="T2" fmla="*/ 14 w 16"/>
                <a:gd name="T3" fmla="*/ 10 h 10"/>
                <a:gd name="T4" fmla="*/ 16 w 16"/>
                <a:gd name="T5" fmla="*/ 8 h 10"/>
                <a:gd name="T6" fmla="*/ 2 w 16"/>
                <a:gd name="T7" fmla="*/ 0 h 10"/>
                <a:gd name="T8" fmla="*/ 0 w 1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2"/>
                  </a:moveTo>
                  <a:lnTo>
                    <a:pt x="14" y="10"/>
                  </a:lnTo>
                  <a:lnTo>
                    <a:pt x="16" y="8"/>
                  </a:lnTo>
                  <a:lnTo>
                    <a:pt x="2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sľiḑè"/>
            <p:cNvSpPr/>
            <p:nvPr/>
          </p:nvSpPr>
          <p:spPr bwMode="auto">
            <a:xfrm>
              <a:off x="5764213" y="1939926"/>
              <a:ext cx="346075" cy="731838"/>
            </a:xfrm>
            <a:custGeom>
              <a:avLst/>
              <a:gdLst>
                <a:gd name="T0" fmla="*/ 218 w 218"/>
                <a:gd name="T1" fmla="*/ 0 h 461"/>
                <a:gd name="T2" fmla="*/ 193 w 218"/>
                <a:gd name="T3" fmla="*/ 4 h 461"/>
                <a:gd name="T4" fmla="*/ 186 w 218"/>
                <a:gd name="T5" fmla="*/ 51 h 461"/>
                <a:gd name="T6" fmla="*/ 95 w 218"/>
                <a:gd name="T7" fmla="*/ 77 h 461"/>
                <a:gd name="T8" fmla="*/ 78 w 218"/>
                <a:gd name="T9" fmla="*/ 79 h 461"/>
                <a:gd name="T10" fmla="*/ 85 w 218"/>
                <a:gd name="T11" fmla="*/ 29 h 461"/>
                <a:gd name="T12" fmla="*/ 60 w 218"/>
                <a:gd name="T13" fmla="*/ 33 h 461"/>
                <a:gd name="T14" fmla="*/ 0 w 218"/>
                <a:gd name="T15" fmla="*/ 451 h 461"/>
                <a:gd name="T16" fmla="*/ 23 w 218"/>
                <a:gd name="T17" fmla="*/ 455 h 461"/>
                <a:gd name="T18" fmla="*/ 32 w 218"/>
                <a:gd name="T19" fmla="*/ 389 h 461"/>
                <a:gd name="T20" fmla="*/ 140 w 218"/>
                <a:gd name="T21" fmla="*/ 369 h 461"/>
                <a:gd name="T22" fmla="*/ 130 w 218"/>
                <a:gd name="T23" fmla="*/ 457 h 461"/>
                <a:gd name="T24" fmla="*/ 153 w 218"/>
                <a:gd name="T25" fmla="*/ 461 h 461"/>
                <a:gd name="T26" fmla="*/ 154 w 218"/>
                <a:gd name="T27" fmla="*/ 459 h 461"/>
                <a:gd name="T28" fmla="*/ 155 w 218"/>
                <a:gd name="T29" fmla="*/ 459 h 461"/>
                <a:gd name="T30" fmla="*/ 218 w 218"/>
                <a:gd name="T31" fmla="*/ 0 h 461"/>
                <a:gd name="T32" fmla="*/ 218 w 218"/>
                <a:gd name="T33" fmla="*/ 0 h 461"/>
                <a:gd name="T34" fmla="*/ 75 w 218"/>
                <a:gd name="T35" fmla="*/ 96 h 461"/>
                <a:gd name="T36" fmla="*/ 184 w 218"/>
                <a:gd name="T37" fmla="*/ 69 h 461"/>
                <a:gd name="T38" fmla="*/ 184 w 218"/>
                <a:gd name="T39" fmla="*/ 69 h 461"/>
                <a:gd name="T40" fmla="*/ 182 w 218"/>
                <a:gd name="T41" fmla="*/ 79 h 461"/>
                <a:gd name="T42" fmla="*/ 173 w 218"/>
                <a:gd name="T43" fmla="*/ 151 h 461"/>
                <a:gd name="T44" fmla="*/ 80 w 218"/>
                <a:gd name="T45" fmla="*/ 175 h 461"/>
                <a:gd name="T46" fmla="*/ 64 w 218"/>
                <a:gd name="T47" fmla="*/ 175 h 461"/>
                <a:gd name="T48" fmla="*/ 75 w 218"/>
                <a:gd name="T49" fmla="*/ 96 h 461"/>
                <a:gd name="T50" fmla="*/ 75 w 218"/>
                <a:gd name="T51" fmla="*/ 96 h 461"/>
                <a:gd name="T52" fmla="*/ 75 w 218"/>
                <a:gd name="T53" fmla="*/ 96 h 461"/>
                <a:gd name="T54" fmla="*/ 61 w 218"/>
                <a:gd name="T55" fmla="*/ 192 h 461"/>
                <a:gd name="T56" fmla="*/ 170 w 218"/>
                <a:gd name="T57" fmla="*/ 168 h 461"/>
                <a:gd name="T58" fmla="*/ 158 w 218"/>
                <a:gd name="T59" fmla="*/ 253 h 461"/>
                <a:gd name="T60" fmla="*/ 49 w 218"/>
                <a:gd name="T61" fmla="*/ 276 h 461"/>
                <a:gd name="T62" fmla="*/ 61 w 218"/>
                <a:gd name="T63" fmla="*/ 192 h 461"/>
                <a:gd name="T64" fmla="*/ 143 w 218"/>
                <a:gd name="T65" fmla="*/ 351 h 461"/>
                <a:gd name="T66" fmla="*/ 35 w 218"/>
                <a:gd name="T67" fmla="*/ 372 h 461"/>
                <a:gd name="T68" fmla="*/ 46 w 218"/>
                <a:gd name="T69" fmla="*/ 292 h 461"/>
                <a:gd name="T70" fmla="*/ 155 w 218"/>
                <a:gd name="T71" fmla="*/ 270 h 461"/>
                <a:gd name="T72" fmla="*/ 143 w 218"/>
                <a:gd name="T73" fmla="*/ 35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8" h="461">
                  <a:moveTo>
                    <a:pt x="218" y="0"/>
                  </a:moveTo>
                  <a:lnTo>
                    <a:pt x="193" y="4"/>
                  </a:lnTo>
                  <a:lnTo>
                    <a:pt x="186" y="51"/>
                  </a:lnTo>
                  <a:lnTo>
                    <a:pt x="95" y="77"/>
                  </a:lnTo>
                  <a:lnTo>
                    <a:pt x="78" y="79"/>
                  </a:lnTo>
                  <a:lnTo>
                    <a:pt x="85" y="29"/>
                  </a:lnTo>
                  <a:lnTo>
                    <a:pt x="60" y="33"/>
                  </a:lnTo>
                  <a:lnTo>
                    <a:pt x="0" y="451"/>
                  </a:lnTo>
                  <a:lnTo>
                    <a:pt x="23" y="455"/>
                  </a:lnTo>
                  <a:lnTo>
                    <a:pt x="32" y="389"/>
                  </a:lnTo>
                  <a:lnTo>
                    <a:pt x="140" y="369"/>
                  </a:lnTo>
                  <a:lnTo>
                    <a:pt x="130" y="457"/>
                  </a:lnTo>
                  <a:lnTo>
                    <a:pt x="153" y="461"/>
                  </a:lnTo>
                  <a:lnTo>
                    <a:pt x="154" y="459"/>
                  </a:lnTo>
                  <a:lnTo>
                    <a:pt x="155" y="459"/>
                  </a:lnTo>
                  <a:lnTo>
                    <a:pt x="218" y="0"/>
                  </a:lnTo>
                  <a:lnTo>
                    <a:pt x="218" y="0"/>
                  </a:lnTo>
                  <a:close/>
                  <a:moveTo>
                    <a:pt x="75" y="96"/>
                  </a:moveTo>
                  <a:lnTo>
                    <a:pt x="184" y="69"/>
                  </a:lnTo>
                  <a:lnTo>
                    <a:pt x="184" y="69"/>
                  </a:lnTo>
                  <a:lnTo>
                    <a:pt x="182" y="79"/>
                  </a:lnTo>
                  <a:lnTo>
                    <a:pt x="173" y="151"/>
                  </a:lnTo>
                  <a:lnTo>
                    <a:pt x="80" y="175"/>
                  </a:lnTo>
                  <a:lnTo>
                    <a:pt x="64" y="175"/>
                  </a:lnTo>
                  <a:lnTo>
                    <a:pt x="75" y="96"/>
                  </a:lnTo>
                  <a:lnTo>
                    <a:pt x="75" y="96"/>
                  </a:lnTo>
                  <a:lnTo>
                    <a:pt x="75" y="96"/>
                  </a:lnTo>
                  <a:close/>
                  <a:moveTo>
                    <a:pt x="61" y="192"/>
                  </a:moveTo>
                  <a:lnTo>
                    <a:pt x="170" y="168"/>
                  </a:lnTo>
                  <a:lnTo>
                    <a:pt x="158" y="253"/>
                  </a:lnTo>
                  <a:lnTo>
                    <a:pt x="49" y="276"/>
                  </a:lnTo>
                  <a:lnTo>
                    <a:pt x="61" y="192"/>
                  </a:lnTo>
                  <a:close/>
                  <a:moveTo>
                    <a:pt x="143" y="351"/>
                  </a:moveTo>
                  <a:lnTo>
                    <a:pt x="35" y="372"/>
                  </a:lnTo>
                  <a:lnTo>
                    <a:pt x="46" y="292"/>
                  </a:lnTo>
                  <a:lnTo>
                    <a:pt x="155" y="270"/>
                  </a:lnTo>
                  <a:lnTo>
                    <a:pt x="143" y="351"/>
                  </a:lnTo>
                  <a:close/>
                </a:path>
              </a:pathLst>
            </a:custGeom>
            <a:solidFill>
              <a:srgbClr val="274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$ļiḓé"/>
            <p:cNvSpPr/>
            <p:nvPr/>
          </p:nvSpPr>
          <p:spPr bwMode="auto">
            <a:xfrm>
              <a:off x="5764213" y="1939926"/>
              <a:ext cx="346075" cy="731838"/>
            </a:xfrm>
            <a:custGeom>
              <a:avLst/>
              <a:gdLst>
                <a:gd name="T0" fmla="*/ 218 w 218"/>
                <a:gd name="T1" fmla="*/ 0 h 461"/>
                <a:gd name="T2" fmla="*/ 193 w 218"/>
                <a:gd name="T3" fmla="*/ 4 h 461"/>
                <a:gd name="T4" fmla="*/ 186 w 218"/>
                <a:gd name="T5" fmla="*/ 51 h 461"/>
                <a:gd name="T6" fmla="*/ 95 w 218"/>
                <a:gd name="T7" fmla="*/ 77 h 461"/>
                <a:gd name="T8" fmla="*/ 78 w 218"/>
                <a:gd name="T9" fmla="*/ 79 h 461"/>
                <a:gd name="T10" fmla="*/ 85 w 218"/>
                <a:gd name="T11" fmla="*/ 29 h 461"/>
                <a:gd name="T12" fmla="*/ 60 w 218"/>
                <a:gd name="T13" fmla="*/ 33 h 461"/>
                <a:gd name="T14" fmla="*/ 0 w 218"/>
                <a:gd name="T15" fmla="*/ 451 h 461"/>
                <a:gd name="T16" fmla="*/ 23 w 218"/>
                <a:gd name="T17" fmla="*/ 455 h 461"/>
                <a:gd name="T18" fmla="*/ 32 w 218"/>
                <a:gd name="T19" fmla="*/ 389 h 461"/>
                <a:gd name="T20" fmla="*/ 140 w 218"/>
                <a:gd name="T21" fmla="*/ 369 h 461"/>
                <a:gd name="T22" fmla="*/ 130 w 218"/>
                <a:gd name="T23" fmla="*/ 457 h 461"/>
                <a:gd name="T24" fmla="*/ 153 w 218"/>
                <a:gd name="T25" fmla="*/ 461 h 461"/>
                <a:gd name="T26" fmla="*/ 154 w 218"/>
                <a:gd name="T27" fmla="*/ 459 h 461"/>
                <a:gd name="T28" fmla="*/ 155 w 218"/>
                <a:gd name="T29" fmla="*/ 459 h 461"/>
                <a:gd name="T30" fmla="*/ 218 w 218"/>
                <a:gd name="T31" fmla="*/ 0 h 461"/>
                <a:gd name="T32" fmla="*/ 218 w 218"/>
                <a:gd name="T33" fmla="*/ 0 h 461"/>
                <a:gd name="T34" fmla="*/ 75 w 218"/>
                <a:gd name="T35" fmla="*/ 96 h 461"/>
                <a:gd name="T36" fmla="*/ 184 w 218"/>
                <a:gd name="T37" fmla="*/ 69 h 461"/>
                <a:gd name="T38" fmla="*/ 184 w 218"/>
                <a:gd name="T39" fmla="*/ 69 h 461"/>
                <a:gd name="T40" fmla="*/ 182 w 218"/>
                <a:gd name="T41" fmla="*/ 79 h 461"/>
                <a:gd name="T42" fmla="*/ 173 w 218"/>
                <a:gd name="T43" fmla="*/ 151 h 461"/>
                <a:gd name="T44" fmla="*/ 80 w 218"/>
                <a:gd name="T45" fmla="*/ 175 h 461"/>
                <a:gd name="T46" fmla="*/ 64 w 218"/>
                <a:gd name="T47" fmla="*/ 175 h 461"/>
                <a:gd name="T48" fmla="*/ 75 w 218"/>
                <a:gd name="T49" fmla="*/ 96 h 461"/>
                <a:gd name="T50" fmla="*/ 75 w 218"/>
                <a:gd name="T51" fmla="*/ 96 h 461"/>
                <a:gd name="T52" fmla="*/ 75 w 218"/>
                <a:gd name="T53" fmla="*/ 96 h 461"/>
                <a:gd name="T54" fmla="*/ 61 w 218"/>
                <a:gd name="T55" fmla="*/ 192 h 461"/>
                <a:gd name="T56" fmla="*/ 170 w 218"/>
                <a:gd name="T57" fmla="*/ 168 h 461"/>
                <a:gd name="T58" fmla="*/ 158 w 218"/>
                <a:gd name="T59" fmla="*/ 253 h 461"/>
                <a:gd name="T60" fmla="*/ 49 w 218"/>
                <a:gd name="T61" fmla="*/ 276 h 461"/>
                <a:gd name="T62" fmla="*/ 61 w 218"/>
                <a:gd name="T63" fmla="*/ 192 h 461"/>
                <a:gd name="T64" fmla="*/ 143 w 218"/>
                <a:gd name="T65" fmla="*/ 351 h 461"/>
                <a:gd name="T66" fmla="*/ 35 w 218"/>
                <a:gd name="T67" fmla="*/ 372 h 461"/>
                <a:gd name="T68" fmla="*/ 46 w 218"/>
                <a:gd name="T69" fmla="*/ 292 h 461"/>
                <a:gd name="T70" fmla="*/ 155 w 218"/>
                <a:gd name="T71" fmla="*/ 270 h 461"/>
                <a:gd name="T72" fmla="*/ 143 w 218"/>
                <a:gd name="T73" fmla="*/ 35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8" h="461">
                  <a:moveTo>
                    <a:pt x="218" y="0"/>
                  </a:moveTo>
                  <a:lnTo>
                    <a:pt x="193" y="4"/>
                  </a:lnTo>
                  <a:lnTo>
                    <a:pt x="186" y="51"/>
                  </a:lnTo>
                  <a:lnTo>
                    <a:pt x="95" y="77"/>
                  </a:lnTo>
                  <a:lnTo>
                    <a:pt x="78" y="79"/>
                  </a:lnTo>
                  <a:lnTo>
                    <a:pt x="85" y="29"/>
                  </a:lnTo>
                  <a:lnTo>
                    <a:pt x="60" y="33"/>
                  </a:lnTo>
                  <a:lnTo>
                    <a:pt x="0" y="451"/>
                  </a:lnTo>
                  <a:lnTo>
                    <a:pt x="23" y="455"/>
                  </a:lnTo>
                  <a:lnTo>
                    <a:pt x="32" y="389"/>
                  </a:lnTo>
                  <a:lnTo>
                    <a:pt x="140" y="369"/>
                  </a:lnTo>
                  <a:lnTo>
                    <a:pt x="130" y="457"/>
                  </a:lnTo>
                  <a:lnTo>
                    <a:pt x="153" y="461"/>
                  </a:lnTo>
                  <a:lnTo>
                    <a:pt x="154" y="459"/>
                  </a:lnTo>
                  <a:lnTo>
                    <a:pt x="155" y="459"/>
                  </a:lnTo>
                  <a:lnTo>
                    <a:pt x="218" y="0"/>
                  </a:lnTo>
                  <a:lnTo>
                    <a:pt x="218" y="0"/>
                  </a:lnTo>
                  <a:moveTo>
                    <a:pt x="75" y="96"/>
                  </a:moveTo>
                  <a:lnTo>
                    <a:pt x="184" y="69"/>
                  </a:lnTo>
                  <a:lnTo>
                    <a:pt x="184" y="69"/>
                  </a:lnTo>
                  <a:lnTo>
                    <a:pt x="182" y="79"/>
                  </a:lnTo>
                  <a:lnTo>
                    <a:pt x="173" y="151"/>
                  </a:lnTo>
                  <a:lnTo>
                    <a:pt x="80" y="175"/>
                  </a:lnTo>
                  <a:lnTo>
                    <a:pt x="64" y="175"/>
                  </a:lnTo>
                  <a:lnTo>
                    <a:pt x="75" y="96"/>
                  </a:lnTo>
                  <a:lnTo>
                    <a:pt x="75" y="96"/>
                  </a:lnTo>
                  <a:lnTo>
                    <a:pt x="75" y="96"/>
                  </a:lnTo>
                  <a:moveTo>
                    <a:pt x="61" y="192"/>
                  </a:moveTo>
                  <a:lnTo>
                    <a:pt x="170" y="168"/>
                  </a:lnTo>
                  <a:lnTo>
                    <a:pt x="158" y="253"/>
                  </a:lnTo>
                  <a:lnTo>
                    <a:pt x="49" y="276"/>
                  </a:lnTo>
                  <a:lnTo>
                    <a:pt x="61" y="192"/>
                  </a:lnTo>
                  <a:moveTo>
                    <a:pt x="143" y="351"/>
                  </a:moveTo>
                  <a:lnTo>
                    <a:pt x="35" y="372"/>
                  </a:lnTo>
                  <a:lnTo>
                    <a:pt x="46" y="292"/>
                  </a:lnTo>
                  <a:lnTo>
                    <a:pt x="155" y="270"/>
                  </a:lnTo>
                  <a:lnTo>
                    <a:pt x="143" y="3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Sḻïdê"/>
            <p:cNvSpPr/>
            <p:nvPr/>
          </p:nvSpPr>
          <p:spPr bwMode="auto">
            <a:xfrm>
              <a:off x="5970588" y="2665413"/>
              <a:ext cx="58738" cy="19050"/>
            </a:xfrm>
            <a:custGeom>
              <a:avLst/>
              <a:gdLst>
                <a:gd name="T0" fmla="*/ 0 w 37"/>
                <a:gd name="T1" fmla="*/ 0 h 12"/>
                <a:gd name="T2" fmla="*/ 14 w 37"/>
                <a:gd name="T3" fmla="*/ 9 h 12"/>
                <a:gd name="T4" fmla="*/ 37 w 37"/>
                <a:gd name="T5" fmla="*/ 12 h 12"/>
                <a:gd name="T6" fmla="*/ 23 w 37"/>
                <a:gd name="T7" fmla="*/ 4 h 12"/>
                <a:gd name="T8" fmla="*/ 0 w 3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2">
                  <a:moveTo>
                    <a:pt x="0" y="0"/>
                  </a:moveTo>
                  <a:lnTo>
                    <a:pt x="14" y="9"/>
                  </a:lnTo>
                  <a:lnTo>
                    <a:pt x="37" y="12"/>
                  </a:lnTo>
                  <a:lnTo>
                    <a:pt x="2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3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ṩḷíḓe"/>
            <p:cNvSpPr/>
            <p:nvPr/>
          </p:nvSpPr>
          <p:spPr bwMode="auto">
            <a:xfrm>
              <a:off x="5970588" y="2665413"/>
              <a:ext cx="58738" cy="19050"/>
            </a:xfrm>
            <a:custGeom>
              <a:avLst/>
              <a:gdLst>
                <a:gd name="T0" fmla="*/ 0 w 37"/>
                <a:gd name="T1" fmla="*/ 0 h 12"/>
                <a:gd name="T2" fmla="*/ 14 w 37"/>
                <a:gd name="T3" fmla="*/ 9 h 12"/>
                <a:gd name="T4" fmla="*/ 37 w 37"/>
                <a:gd name="T5" fmla="*/ 12 h 12"/>
                <a:gd name="T6" fmla="*/ 23 w 37"/>
                <a:gd name="T7" fmla="*/ 4 h 12"/>
                <a:gd name="T8" fmla="*/ 0 w 3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2">
                  <a:moveTo>
                    <a:pt x="0" y="0"/>
                  </a:moveTo>
                  <a:lnTo>
                    <a:pt x="14" y="9"/>
                  </a:lnTo>
                  <a:lnTo>
                    <a:pt x="37" y="12"/>
                  </a:lnTo>
                  <a:lnTo>
                    <a:pt x="23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ï$1îḍe"/>
            <p:cNvSpPr/>
            <p:nvPr/>
          </p:nvSpPr>
          <p:spPr bwMode="auto">
            <a:xfrm>
              <a:off x="6010276" y="1939926"/>
              <a:ext cx="100013" cy="728663"/>
            </a:xfrm>
            <a:custGeom>
              <a:avLst/>
              <a:gdLst>
                <a:gd name="T0" fmla="*/ 0 w 63"/>
                <a:gd name="T1" fmla="*/ 459 h 459"/>
                <a:gd name="T2" fmla="*/ 63 w 63"/>
                <a:gd name="T3" fmla="*/ 0 h 459"/>
                <a:gd name="T4" fmla="*/ 0 w 63"/>
                <a:gd name="T5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59">
                  <a:moveTo>
                    <a:pt x="0" y="459"/>
                  </a:moveTo>
                  <a:lnTo>
                    <a:pt x="63" y="0"/>
                  </a:lnTo>
                  <a:lnTo>
                    <a:pt x="0" y="459"/>
                  </a:lnTo>
                  <a:close/>
                </a:path>
              </a:pathLst>
            </a:custGeom>
            <a:solidFill>
              <a:srgbClr val="102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$ḷïde"/>
            <p:cNvSpPr/>
            <p:nvPr/>
          </p:nvSpPr>
          <p:spPr bwMode="auto">
            <a:xfrm>
              <a:off x="6010276" y="1939926"/>
              <a:ext cx="100013" cy="728663"/>
            </a:xfrm>
            <a:custGeom>
              <a:avLst/>
              <a:gdLst>
                <a:gd name="T0" fmla="*/ 0 w 63"/>
                <a:gd name="T1" fmla="*/ 459 h 459"/>
                <a:gd name="T2" fmla="*/ 63 w 63"/>
                <a:gd name="T3" fmla="*/ 0 h 459"/>
                <a:gd name="T4" fmla="*/ 0 w 63"/>
                <a:gd name="T5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59">
                  <a:moveTo>
                    <a:pt x="0" y="459"/>
                  </a:moveTo>
                  <a:lnTo>
                    <a:pt x="63" y="0"/>
                  </a:lnTo>
                  <a:lnTo>
                    <a:pt x="0" y="4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ŝ1íḑé"/>
            <p:cNvSpPr/>
            <p:nvPr/>
          </p:nvSpPr>
          <p:spPr bwMode="auto">
            <a:xfrm>
              <a:off x="5730876" y="2636838"/>
              <a:ext cx="1779588" cy="215900"/>
            </a:xfrm>
            <a:custGeom>
              <a:avLst/>
              <a:gdLst>
                <a:gd name="T0" fmla="*/ 1121 w 1121"/>
                <a:gd name="T1" fmla="*/ 121 h 136"/>
                <a:gd name="T2" fmla="*/ 1011 w 1121"/>
                <a:gd name="T3" fmla="*/ 136 h 136"/>
                <a:gd name="T4" fmla="*/ 0 w 1121"/>
                <a:gd name="T5" fmla="*/ 53 h 136"/>
                <a:gd name="T6" fmla="*/ 2 w 1121"/>
                <a:gd name="T7" fmla="*/ 4 h 136"/>
                <a:gd name="T8" fmla="*/ 153 w 1121"/>
                <a:gd name="T9" fmla="*/ 0 h 136"/>
                <a:gd name="T10" fmla="*/ 1094 w 1121"/>
                <a:gd name="T11" fmla="*/ 92 h 136"/>
                <a:gd name="T12" fmla="*/ 1121 w 1121"/>
                <a:gd name="T13" fmla="*/ 1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1" h="136">
                  <a:moveTo>
                    <a:pt x="1121" y="121"/>
                  </a:moveTo>
                  <a:lnTo>
                    <a:pt x="1011" y="136"/>
                  </a:lnTo>
                  <a:lnTo>
                    <a:pt x="0" y="53"/>
                  </a:lnTo>
                  <a:lnTo>
                    <a:pt x="2" y="4"/>
                  </a:lnTo>
                  <a:lnTo>
                    <a:pt x="153" y="0"/>
                  </a:lnTo>
                  <a:lnTo>
                    <a:pt x="1094" y="92"/>
                  </a:lnTo>
                  <a:lnTo>
                    <a:pt x="1121" y="121"/>
                  </a:lnTo>
                  <a:close/>
                </a:path>
              </a:pathLst>
            </a:custGeom>
            <a:solidFill>
              <a:srgbClr val="562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ṣľiḋé"/>
            <p:cNvSpPr/>
            <p:nvPr/>
          </p:nvSpPr>
          <p:spPr bwMode="auto">
            <a:xfrm>
              <a:off x="5730876" y="2636838"/>
              <a:ext cx="1779588" cy="215900"/>
            </a:xfrm>
            <a:custGeom>
              <a:avLst/>
              <a:gdLst>
                <a:gd name="T0" fmla="*/ 1121 w 1121"/>
                <a:gd name="T1" fmla="*/ 121 h 136"/>
                <a:gd name="T2" fmla="*/ 1011 w 1121"/>
                <a:gd name="T3" fmla="*/ 136 h 136"/>
                <a:gd name="T4" fmla="*/ 0 w 1121"/>
                <a:gd name="T5" fmla="*/ 53 h 136"/>
                <a:gd name="T6" fmla="*/ 2 w 1121"/>
                <a:gd name="T7" fmla="*/ 4 h 136"/>
                <a:gd name="T8" fmla="*/ 153 w 1121"/>
                <a:gd name="T9" fmla="*/ 0 h 136"/>
                <a:gd name="T10" fmla="*/ 1094 w 1121"/>
                <a:gd name="T11" fmla="*/ 92 h 136"/>
                <a:gd name="T12" fmla="*/ 1121 w 1121"/>
                <a:gd name="T13" fmla="*/ 1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1" h="136">
                  <a:moveTo>
                    <a:pt x="1121" y="121"/>
                  </a:moveTo>
                  <a:lnTo>
                    <a:pt x="1011" y="136"/>
                  </a:lnTo>
                  <a:lnTo>
                    <a:pt x="0" y="53"/>
                  </a:lnTo>
                  <a:lnTo>
                    <a:pt x="2" y="4"/>
                  </a:lnTo>
                  <a:lnTo>
                    <a:pt x="153" y="0"/>
                  </a:lnTo>
                  <a:lnTo>
                    <a:pt x="1094" y="92"/>
                  </a:lnTo>
                  <a:lnTo>
                    <a:pt x="1121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ṧľiḑê"/>
            <p:cNvSpPr/>
            <p:nvPr/>
          </p:nvSpPr>
          <p:spPr bwMode="auto">
            <a:xfrm>
              <a:off x="4711701" y="2598738"/>
              <a:ext cx="1127125" cy="560388"/>
            </a:xfrm>
            <a:custGeom>
              <a:avLst/>
              <a:gdLst>
                <a:gd name="T0" fmla="*/ 720 w 720"/>
                <a:gd name="T1" fmla="*/ 299 h 358"/>
                <a:gd name="T2" fmla="*/ 701 w 720"/>
                <a:gd name="T3" fmla="*/ 316 h 358"/>
                <a:gd name="T4" fmla="*/ 665 w 720"/>
                <a:gd name="T5" fmla="*/ 318 h 358"/>
                <a:gd name="T6" fmla="*/ 654 w 720"/>
                <a:gd name="T7" fmla="*/ 319 h 358"/>
                <a:gd name="T8" fmla="*/ 289 w 720"/>
                <a:gd name="T9" fmla="*/ 339 h 358"/>
                <a:gd name="T10" fmla="*/ 54 w 720"/>
                <a:gd name="T11" fmla="*/ 358 h 358"/>
                <a:gd name="T12" fmla="*/ 49 w 720"/>
                <a:gd name="T13" fmla="*/ 358 h 358"/>
                <a:gd name="T14" fmla="*/ 46 w 720"/>
                <a:gd name="T15" fmla="*/ 358 h 358"/>
                <a:gd name="T16" fmla="*/ 45 w 720"/>
                <a:gd name="T17" fmla="*/ 357 h 358"/>
                <a:gd name="T18" fmla="*/ 6 w 720"/>
                <a:gd name="T19" fmla="*/ 317 h 358"/>
                <a:gd name="T20" fmla="*/ 5 w 720"/>
                <a:gd name="T21" fmla="*/ 316 h 358"/>
                <a:gd name="T22" fmla="*/ 3 w 720"/>
                <a:gd name="T23" fmla="*/ 309 h 358"/>
                <a:gd name="T24" fmla="*/ 1 w 720"/>
                <a:gd name="T25" fmla="*/ 301 h 358"/>
                <a:gd name="T26" fmla="*/ 1 w 720"/>
                <a:gd name="T27" fmla="*/ 292 h 358"/>
                <a:gd name="T28" fmla="*/ 0 w 720"/>
                <a:gd name="T29" fmla="*/ 172 h 358"/>
                <a:gd name="T30" fmla="*/ 7 w 720"/>
                <a:gd name="T31" fmla="*/ 143 h 358"/>
                <a:gd name="T32" fmla="*/ 29 w 720"/>
                <a:gd name="T33" fmla="*/ 117 h 358"/>
                <a:gd name="T34" fmla="*/ 54 w 720"/>
                <a:gd name="T35" fmla="*/ 109 h 358"/>
                <a:gd name="T36" fmla="*/ 91 w 720"/>
                <a:gd name="T37" fmla="*/ 101 h 358"/>
                <a:gd name="T38" fmla="*/ 91 w 720"/>
                <a:gd name="T39" fmla="*/ 101 h 358"/>
                <a:gd name="T40" fmla="*/ 671 w 720"/>
                <a:gd name="T41" fmla="*/ 0 h 358"/>
                <a:gd name="T42" fmla="*/ 670 w 720"/>
                <a:gd name="T43" fmla="*/ 35 h 358"/>
                <a:gd name="T44" fmla="*/ 669 w 720"/>
                <a:gd name="T45" fmla="*/ 195 h 358"/>
                <a:gd name="T46" fmla="*/ 668 w 720"/>
                <a:gd name="T47" fmla="*/ 235 h 358"/>
                <a:gd name="T48" fmla="*/ 720 w 720"/>
                <a:gd name="T49" fmla="*/ 29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0" h="358">
                  <a:moveTo>
                    <a:pt x="720" y="299"/>
                  </a:moveTo>
                  <a:cubicBezTo>
                    <a:pt x="701" y="316"/>
                    <a:pt x="701" y="316"/>
                    <a:pt x="701" y="316"/>
                  </a:cubicBezTo>
                  <a:cubicBezTo>
                    <a:pt x="665" y="318"/>
                    <a:pt x="665" y="318"/>
                    <a:pt x="665" y="318"/>
                  </a:cubicBezTo>
                  <a:cubicBezTo>
                    <a:pt x="654" y="319"/>
                    <a:pt x="654" y="319"/>
                    <a:pt x="654" y="319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54" y="358"/>
                    <a:pt x="54" y="358"/>
                    <a:pt x="54" y="358"/>
                  </a:cubicBezTo>
                  <a:cubicBezTo>
                    <a:pt x="52" y="358"/>
                    <a:pt x="51" y="358"/>
                    <a:pt x="49" y="358"/>
                  </a:cubicBezTo>
                  <a:cubicBezTo>
                    <a:pt x="48" y="358"/>
                    <a:pt x="47" y="358"/>
                    <a:pt x="46" y="358"/>
                  </a:cubicBezTo>
                  <a:cubicBezTo>
                    <a:pt x="45" y="357"/>
                    <a:pt x="45" y="357"/>
                    <a:pt x="45" y="357"/>
                  </a:cubicBezTo>
                  <a:cubicBezTo>
                    <a:pt x="25" y="352"/>
                    <a:pt x="12" y="335"/>
                    <a:pt x="6" y="317"/>
                  </a:cubicBezTo>
                  <a:cubicBezTo>
                    <a:pt x="5" y="316"/>
                    <a:pt x="5" y="316"/>
                    <a:pt x="5" y="316"/>
                  </a:cubicBezTo>
                  <a:cubicBezTo>
                    <a:pt x="4" y="314"/>
                    <a:pt x="4" y="311"/>
                    <a:pt x="3" y="309"/>
                  </a:cubicBezTo>
                  <a:cubicBezTo>
                    <a:pt x="2" y="306"/>
                    <a:pt x="2" y="304"/>
                    <a:pt x="1" y="301"/>
                  </a:cubicBezTo>
                  <a:cubicBezTo>
                    <a:pt x="1" y="298"/>
                    <a:pt x="1" y="295"/>
                    <a:pt x="1" y="29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62"/>
                    <a:pt x="3" y="152"/>
                    <a:pt x="7" y="143"/>
                  </a:cubicBezTo>
                  <a:cubicBezTo>
                    <a:pt x="12" y="133"/>
                    <a:pt x="20" y="124"/>
                    <a:pt x="29" y="117"/>
                  </a:cubicBezTo>
                  <a:cubicBezTo>
                    <a:pt x="37" y="114"/>
                    <a:pt x="46" y="111"/>
                    <a:pt x="54" y="109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0" y="35"/>
                    <a:pt x="670" y="35"/>
                    <a:pt x="670" y="35"/>
                  </a:cubicBezTo>
                  <a:cubicBezTo>
                    <a:pt x="669" y="195"/>
                    <a:pt x="669" y="195"/>
                    <a:pt x="669" y="195"/>
                  </a:cubicBezTo>
                  <a:cubicBezTo>
                    <a:pt x="668" y="235"/>
                    <a:pt x="668" y="235"/>
                    <a:pt x="668" y="235"/>
                  </a:cubicBezTo>
                  <a:cubicBezTo>
                    <a:pt x="720" y="299"/>
                    <a:pt x="720" y="299"/>
                    <a:pt x="720" y="299"/>
                  </a:cubicBezTo>
                </a:path>
              </a:pathLst>
            </a:custGeom>
            <a:solidFill>
              <a:srgbClr val="9530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íṡlíḋè"/>
            <p:cNvSpPr/>
            <p:nvPr/>
          </p:nvSpPr>
          <p:spPr bwMode="auto">
            <a:xfrm>
              <a:off x="4722813" y="2598738"/>
              <a:ext cx="1039813" cy="223838"/>
            </a:xfrm>
            <a:custGeom>
              <a:avLst/>
              <a:gdLst>
                <a:gd name="T0" fmla="*/ 664 w 664"/>
                <a:gd name="T1" fmla="*/ 0 h 143"/>
                <a:gd name="T2" fmla="*/ 663 w 664"/>
                <a:gd name="T3" fmla="*/ 35 h 143"/>
                <a:gd name="T4" fmla="*/ 587 w 664"/>
                <a:gd name="T5" fmla="*/ 57 h 143"/>
                <a:gd name="T6" fmla="*/ 0 w 664"/>
                <a:gd name="T7" fmla="*/ 143 h 143"/>
                <a:gd name="T8" fmla="*/ 22 w 664"/>
                <a:gd name="T9" fmla="*/ 117 h 143"/>
                <a:gd name="T10" fmla="*/ 47 w 664"/>
                <a:gd name="T11" fmla="*/ 109 h 143"/>
                <a:gd name="T12" fmla="*/ 84 w 664"/>
                <a:gd name="T13" fmla="*/ 101 h 143"/>
                <a:gd name="T14" fmla="*/ 84 w 664"/>
                <a:gd name="T15" fmla="*/ 101 h 143"/>
                <a:gd name="T16" fmla="*/ 664 w 664"/>
                <a:gd name="T1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143">
                  <a:moveTo>
                    <a:pt x="664" y="0"/>
                  </a:moveTo>
                  <a:cubicBezTo>
                    <a:pt x="663" y="35"/>
                    <a:pt x="663" y="35"/>
                    <a:pt x="663" y="35"/>
                  </a:cubicBezTo>
                  <a:cubicBezTo>
                    <a:pt x="587" y="57"/>
                    <a:pt x="587" y="57"/>
                    <a:pt x="587" y="5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" y="133"/>
                    <a:pt x="13" y="124"/>
                    <a:pt x="22" y="117"/>
                  </a:cubicBezTo>
                  <a:cubicBezTo>
                    <a:pt x="30" y="114"/>
                    <a:pt x="39" y="111"/>
                    <a:pt x="47" y="109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4" y="101"/>
                    <a:pt x="84" y="101"/>
                    <a:pt x="84" y="101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B75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íṥḻîḓè"/>
            <p:cNvSpPr/>
            <p:nvPr/>
          </p:nvSpPr>
          <p:spPr bwMode="auto">
            <a:xfrm>
              <a:off x="4721226" y="2990851"/>
              <a:ext cx="1019175" cy="168275"/>
            </a:xfrm>
            <a:prstGeom prst="rect">
              <a:avLst/>
            </a:prstGeom>
            <a:solidFill>
              <a:srgbClr val="762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ṥḻïḋè"/>
            <p:cNvSpPr/>
            <p:nvPr/>
          </p:nvSpPr>
          <p:spPr bwMode="auto">
            <a:xfrm>
              <a:off x="5727700" y="2668588"/>
              <a:ext cx="1665288" cy="534988"/>
            </a:xfrm>
            <a:custGeom>
              <a:avLst/>
              <a:gdLst>
                <a:gd name="T0" fmla="*/ 1063 w 1063"/>
                <a:gd name="T1" fmla="*/ 343 h 343"/>
                <a:gd name="T2" fmla="*/ 2 w 1063"/>
                <a:gd name="T3" fmla="*/ 256 h 343"/>
                <a:gd name="T4" fmla="*/ 1 w 1063"/>
                <a:gd name="T5" fmla="*/ 38 h 343"/>
                <a:gd name="T6" fmla="*/ 0 w 1063"/>
                <a:gd name="T7" fmla="*/ 0 h 343"/>
                <a:gd name="T8" fmla="*/ 1061 w 1063"/>
                <a:gd name="T9" fmla="*/ 110 h 343"/>
                <a:gd name="T10" fmla="*/ 1032 w 1063"/>
                <a:gd name="T11" fmla="*/ 125 h 343"/>
                <a:gd name="T12" fmla="*/ 1020 w 1063"/>
                <a:gd name="T13" fmla="*/ 145 h 343"/>
                <a:gd name="T14" fmla="*/ 1019 w 1063"/>
                <a:gd name="T15" fmla="*/ 150 h 343"/>
                <a:gd name="T16" fmla="*/ 1019 w 1063"/>
                <a:gd name="T17" fmla="*/ 150 h 343"/>
                <a:gd name="T18" fmla="*/ 1009 w 1063"/>
                <a:gd name="T19" fmla="*/ 212 h 343"/>
                <a:gd name="T20" fmla="*/ 1031 w 1063"/>
                <a:gd name="T21" fmla="*/ 314 h 343"/>
                <a:gd name="T22" fmla="*/ 1063 w 1063"/>
                <a:gd name="T23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3" h="343">
                  <a:moveTo>
                    <a:pt x="1063" y="343"/>
                  </a:moveTo>
                  <a:cubicBezTo>
                    <a:pt x="2" y="256"/>
                    <a:pt x="2" y="256"/>
                    <a:pt x="2" y="25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61" y="110"/>
                    <a:pt x="1061" y="110"/>
                    <a:pt x="1061" y="110"/>
                  </a:cubicBezTo>
                  <a:cubicBezTo>
                    <a:pt x="1050" y="111"/>
                    <a:pt x="1040" y="116"/>
                    <a:pt x="1032" y="125"/>
                  </a:cubicBezTo>
                  <a:cubicBezTo>
                    <a:pt x="1027" y="131"/>
                    <a:pt x="1023" y="137"/>
                    <a:pt x="1020" y="145"/>
                  </a:cubicBezTo>
                  <a:cubicBezTo>
                    <a:pt x="1020" y="147"/>
                    <a:pt x="1019" y="148"/>
                    <a:pt x="1019" y="150"/>
                  </a:cubicBezTo>
                  <a:cubicBezTo>
                    <a:pt x="1019" y="150"/>
                    <a:pt x="1019" y="150"/>
                    <a:pt x="1019" y="150"/>
                  </a:cubicBezTo>
                  <a:cubicBezTo>
                    <a:pt x="1012" y="167"/>
                    <a:pt x="1009" y="189"/>
                    <a:pt x="1009" y="212"/>
                  </a:cubicBezTo>
                  <a:cubicBezTo>
                    <a:pt x="1009" y="249"/>
                    <a:pt x="1016" y="289"/>
                    <a:pt x="1031" y="314"/>
                  </a:cubicBezTo>
                  <a:cubicBezTo>
                    <a:pt x="1039" y="330"/>
                    <a:pt x="1050" y="340"/>
                    <a:pt x="1063" y="343"/>
                  </a:cubicBezTo>
                </a:path>
              </a:pathLst>
            </a:custGeom>
            <a:solidFill>
              <a:srgbClr val="E8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ïṧḻíde"/>
            <p:cNvSpPr/>
            <p:nvPr/>
          </p:nvSpPr>
          <p:spPr bwMode="auto">
            <a:xfrm>
              <a:off x="5767388" y="2832100"/>
              <a:ext cx="1576388" cy="306388"/>
            </a:xfrm>
            <a:custGeom>
              <a:avLst/>
              <a:gdLst>
                <a:gd name="T0" fmla="*/ 1007 w 1007"/>
                <a:gd name="T1" fmla="*/ 196 h 196"/>
                <a:gd name="T2" fmla="*/ 0 w 1007"/>
                <a:gd name="T3" fmla="*/ 119 h 196"/>
                <a:gd name="T4" fmla="*/ 0 w 1007"/>
                <a:gd name="T5" fmla="*/ 0 h 196"/>
                <a:gd name="T6" fmla="*/ 987 w 1007"/>
                <a:gd name="T7" fmla="*/ 107 h 196"/>
                <a:gd name="T8" fmla="*/ 1007 w 1007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7" h="196">
                  <a:moveTo>
                    <a:pt x="1007" y="196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7" y="107"/>
                    <a:pt x="987" y="107"/>
                    <a:pt x="987" y="107"/>
                  </a:cubicBezTo>
                  <a:cubicBezTo>
                    <a:pt x="986" y="140"/>
                    <a:pt x="993" y="174"/>
                    <a:pt x="1007" y="196"/>
                  </a:cubicBezTo>
                </a:path>
              </a:pathLst>
            </a:custGeom>
            <a:solidFill>
              <a:srgbClr val="FFF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ïṣ1ídé"/>
            <p:cNvSpPr/>
            <p:nvPr/>
          </p:nvSpPr>
          <p:spPr bwMode="auto">
            <a:xfrm>
              <a:off x="5699125" y="2657475"/>
              <a:ext cx="139700" cy="396875"/>
            </a:xfrm>
            <a:custGeom>
              <a:avLst/>
              <a:gdLst>
                <a:gd name="T0" fmla="*/ 89 w 89"/>
                <a:gd name="T1" fmla="*/ 254 h 254"/>
                <a:gd name="T2" fmla="*/ 0 w 89"/>
                <a:gd name="T3" fmla="*/ 246 h 254"/>
                <a:gd name="T4" fmla="*/ 0 w 89"/>
                <a:gd name="T5" fmla="*/ 0 h 254"/>
                <a:gd name="T6" fmla="*/ 89 w 89"/>
                <a:gd name="T7" fmla="*/ 12 h 254"/>
                <a:gd name="T8" fmla="*/ 85 w 89"/>
                <a:gd name="T9" fmla="*/ 14 h 254"/>
                <a:gd name="T10" fmla="*/ 52 w 89"/>
                <a:gd name="T11" fmla="*/ 48 h 254"/>
                <a:gd name="T12" fmla="*/ 52 w 89"/>
                <a:gd name="T13" fmla="*/ 63 h 254"/>
                <a:gd name="T14" fmla="*/ 52 w 89"/>
                <a:gd name="T15" fmla="*/ 203 h 254"/>
                <a:gd name="T16" fmla="*/ 89 w 89"/>
                <a:gd name="T1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54">
                  <a:moveTo>
                    <a:pt x="89" y="254"/>
                  </a:moveTo>
                  <a:cubicBezTo>
                    <a:pt x="0" y="246"/>
                    <a:pt x="0" y="246"/>
                    <a:pt x="0" y="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8" y="13"/>
                    <a:pt x="85" y="14"/>
                  </a:cubicBezTo>
                  <a:cubicBezTo>
                    <a:pt x="77" y="17"/>
                    <a:pt x="57" y="26"/>
                    <a:pt x="52" y="48"/>
                  </a:cubicBezTo>
                  <a:cubicBezTo>
                    <a:pt x="51" y="52"/>
                    <a:pt x="51" y="58"/>
                    <a:pt x="52" y="63"/>
                  </a:cubicBezTo>
                  <a:cubicBezTo>
                    <a:pt x="52" y="203"/>
                    <a:pt x="52" y="203"/>
                    <a:pt x="52" y="203"/>
                  </a:cubicBezTo>
                  <a:cubicBezTo>
                    <a:pt x="51" y="226"/>
                    <a:pt x="69" y="241"/>
                    <a:pt x="89" y="254"/>
                  </a:cubicBezTo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îśḷïḍê"/>
            <p:cNvSpPr/>
            <p:nvPr/>
          </p:nvSpPr>
          <p:spPr bwMode="auto">
            <a:xfrm>
              <a:off x="5637213" y="2590800"/>
              <a:ext cx="1879600" cy="620713"/>
            </a:xfrm>
            <a:custGeom>
              <a:avLst/>
              <a:gdLst>
                <a:gd name="T0" fmla="*/ 1200 w 1200"/>
                <a:gd name="T1" fmla="*/ 110 h 397"/>
                <a:gd name="T2" fmla="*/ 100 w 1200"/>
                <a:gd name="T3" fmla="*/ 0 h 397"/>
                <a:gd name="T4" fmla="*/ 99 w 1200"/>
                <a:gd name="T5" fmla="*/ 0 h 397"/>
                <a:gd name="T6" fmla="*/ 31 w 1200"/>
                <a:gd name="T7" fmla="*/ 23 h 397"/>
                <a:gd name="T8" fmla="*/ 9 w 1200"/>
                <a:gd name="T9" fmla="*/ 49 h 397"/>
                <a:gd name="T10" fmla="*/ 0 w 1200"/>
                <a:gd name="T11" fmla="*/ 83 h 397"/>
                <a:gd name="T12" fmla="*/ 0 w 1200"/>
                <a:gd name="T13" fmla="*/ 237 h 397"/>
                <a:gd name="T14" fmla="*/ 9 w 1200"/>
                <a:gd name="T15" fmla="*/ 270 h 397"/>
                <a:gd name="T16" fmla="*/ 45 w 1200"/>
                <a:gd name="T17" fmla="*/ 306 h 397"/>
                <a:gd name="T18" fmla="*/ 99 w 1200"/>
                <a:gd name="T19" fmla="*/ 319 h 397"/>
                <a:gd name="T20" fmla="*/ 99 w 1200"/>
                <a:gd name="T21" fmla="*/ 298 h 397"/>
                <a:gd name="T22" fmla="*/ 97 w 1200"/>
                <a:gd name="T23" fmla="*/ 319 h 397"/>
                <a:gd name="T24" fmla="*/ 1196 w 1200"/>
                <a:gd name="T25" fmla="*/ 397 h 397"/>
                <a:gd name="T26" fmla="*/ 1199 w 1200"/>
                <a:gd name="T27" fmla="*/ 355 h 397"/>
                <a:gd name="T28" fmla="*/ 99 w 1200"/>
                <a:gd name="T29" fmla="*/ 277 h 397"/>
                <a:gd name="T30" fmla="*/ 99 w 1200"/>
                <a:gd name="T31" fmla="*/ 277 h 397"/>
                <a:gd name="T32" fmla="*/ 57 w 1200"/>
                <a:gd name="T33" fmla="*/ 263 h 397"/>
                <a:gd name="T34" fmla="*/ 46 w 1200"/>
                <a:gd name="T35" fmla="*/ 251 h 397"/>
                <a:gd name="T36" fmla="*/ 42 w 1200"/>
                <a:gd name="T37" fmla="*/ 237 h 397"/>
                <a:gd name="T38" fmla="*/ 42 w 1200"/>
                <a:gd name="T39" fmla="*/ 83 h 397"/>
                <a:gd name="T40" fmla="*/ 46 w 1200"/>
                <a:gd name="T41" fmla="*/ 69 h 397"/>
                <a:gd name="T42" fmla="*/ 65 w 1200"/>
                <a:gd name="T43" fmla="*/ 51 h 397"/>
                <a:gd name="T44" fmla="*/ 99 w 1200"/>
                <a:gd name="T45" fmla="*/ 43 h 397"/>
                <a:gd name="T46" fmla="*/ 99 w 1200"/>
                <a:gd name="T47" fmla="*/ 22 h 397"/>
                <a:gd name="T48" fmla="*/ 97 w 1200"/>
                <a:gd name="T49" fmla="*/ 43 h 397"/>
                <a:gd name="T50" fmla="*/ 1196 w 1200"/>
                <a:gd name="T51" fmla="*/ 152 h 397"/>
                <a:gd name="T52" fmla="*/ 1200 w 1200"/>
                <a:gd name="T53" fmla="*/ 1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0" h="397">
                  <a:moveTo>
                    <a:pt x="1200" y="11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1"/>
                    <a:pt x="49" y="9"/>
                    <a:pt x="31" y="23"/>
                  </a:cubicBezTo>
                  <a:cubicBezTo>
                    <a:pt x="22" y="30"/>
                    <a:pt x="14" y="39"/>
                    <a:pt x="9" y="49"/>
                  </a:cubicBezTo>
                  <a:cubicBezTo>
                    <a:pt x="3" y="59"/>
                    <a:pt x="0" y="71"/>
                    <a:pt x="0" y="83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9"/>
                    <a:pt x="3" y="260"/>
                    <a:pt x="9" y="270"/>
                  </a:cubicBezTo>
                  <a:cubicBezTo>
                    <a:pt x="17" y="286"/>
                    <a:pt x="30" y="298"/>
                    <a:pt x="45" y="306"/>
                  </a:cubicBezTo>
                  <a:cubicBezTo>
                    <a:pt x="61" y="314"/>
                    <a:pt x="79" y="319"/>
                    <a:pt x="99" y="319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1196" y="397"/>
                    <a:pt x="1196" y="397"/>
                    <a:pt x="1196" y="397"/>
                  </a:cubicBezTo>
                  <a:cubicBezTo>
                    <a:pt x="1199" y="355"/>
                    <a:pt x="1199" y="355"/>
                    <a:pt x="1199" y="355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82" y="277"/>
                    <a:pt x="67" y="271"/>
                    <a:pt x="57" y="263"/>
                  </a:cubicBezTo>
                  <a:cubicBezTo>
                    <a:pt x="52" y="260"/>
                    <a:pt x="48" y="255"/>
                    <a:pt x="46" y="251"/>
                  </a:cubicBezTo>
                  <a:cubicBezTo>
                    <a:pt x="43" y="246"/>
                    <a:pt x="42" y="241"/>
                    <a:pt x="42" y="237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2" y="78"/>
                    <a:pt x="43" y="74"/>
                    <a:pt x="46" y="69"/>
                  </a:cubicBezTo>
                  <a:cubicBezTo>
                    <a:pt x="49" y="62"/>
                    <a:pt x="56" y="56"/>
                    <a:pt x="65" y="51"/>
                  </a:cubicBezTo>
                  <a:cubicBezTo>
                    <a:pt x="74" y="46"/>
                    <a:pt x="86" y="43"/>
                    <a:pt x="99" y="4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196" y="152"/>
                    <a:pt x="1196" y="152"/>
                    <a:pt x="1196" y="152"/>
                  </a:cubicBezTo>
                  <a:cubicBezTo>
                    <a:pt x="1200" y="110"/>
                    <a:pt x="1200" y="110"/>
                    <a:pt x="1200" y="110"/>
                  </a:cubicBezTo>
                </a:path>
              </a:pathLst>
            </a:custGeom>
            <a:solidFill>
              <a:srgbClr val="A1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ṡľîde"/>
            <p:cNvSpPr/>
            <p:nvPr/>
          </p:nvSpPr>
          <p:spPr bwMode="auto">
            <a:xfrm>
              <a:off x="5357813" y="2647950"/>
              <a:ext cx="196850" cy="460375"/>
            </a:xfrm>
            <a:custGeom>
              <a:avLst/>
              <a:gdLst>
                <a:gd name="T0" fmla="*/ 125 w 125"/>
                <a:gd name="T1" fmla="*/ 288 h 295"/>
                <a:gd name="T2" fmla="*/ 88 w 125"/>
                <a:gd name="T3" fmla="*/ 290 h 295"/>
                <a:gd name="T4" fmla="*/ 3 w 125"/>
                <a:gd name="T5" fmla="*/ 240 h 295"/>
                <a:gd name="T6" fmla="*/ 2 w 125"/>
                <a:gd name="T7" fmla="*/ 233 h 295"/>
                <a:gd name="T8" fmla="*/ 2 w 125"/>
                <a:gd name="T9" fmla="*/ 63 h 295"/>
                <a:gd name="T10" fmla="*/ 26 w 125"/>
                <a:gd name="T11" fmla="*/ 10 h 295"/>
                <a:gd name="T12" fmla="*/ 82 w 125"/>
                <a:gd name="T13" fmla="*/ 0 h 295"/>
                <a:gd name="T14" fmla="*/ 51 w 125"/>
                <a:gd name="T15" fmla="*/ 53 h 295"/>
                <a:gd name="T16" fmla="*/ 51 w 125"/>
                <a:gd name="T17" fmla="*/ 227 h 295"/>
                <a:gd name="T18" fmla="*/ 51 w 125"/>
                <a:gd name="T19" fmla="*/ 234 h 295"/>
                <a:gd name="T20" fmla="*/ 125 w 125"/>
                <a:gd name="T21" fmla="*/ 28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295">
                  <a:moveTo>
                    <a:pt x="125" y="288"/>
                  </a:moveTo>
                  <a:cubicBezTo>
                    <a:pt x="88" y="290"/>
                    <a:pt x="88" y="290"/>
                    <a:pt x="88" y="290"/>
                  </a:cubicBezTo>
                  <a:cubicBezTo>
                    <a:pt x="32" y="295"/>
                    <a:pt x="5" y="283"/>
                    <a:pt x="3" y="240"/>
                  </a:cubicBezTo>
                  <a:cubicBezTo>
                    <a:pt x="2" y="238"/>
                    <a:pt x="2" y="236"/>
                    <a:pt x="2" y="23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48"/>
                    <a:pt x="11" y="17"/>
                    <a:pt x="26" y="1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50" y="17"/>
                    <a:pt x="51" y="53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30"/>
                    <a:pt x="51" y="232"/>
                    <a:pt x="51" y="234"/>
                  </a:cubicBezTo>
                  <a:cubicBezTo>
                    <a:pt x="55" y="281"/>
                    <a:pt x="99" y="287"/>
                    <a:pt x="125" y="288"/>
                  </a:cubicBezTo>
                  <a:close/>
                </a:path>
              </a:pathLst>
            </a:custGeom>
            <a:solidFill>
              <a:srgbClr val="FA8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îṥḻïḍé"/>
            <p:cNvSpPr/>
            <p:nvPr/>
          </p:nvSpPr>
          <p:spPr bwMode="auto">
            <a:xfrm>
              <a:off x="4881563" y="2705100"/>
              <a:ext cx="368300" cy="442913"/>
            </a:xfrm>
            <a:custGeom>
              <a:avLst/>
              <a:gdLst>
                <a:gd name="T0" fmla="*/ 236 w 236"/>
                <a:gd name="T1" fmla="*/ 266 h 283"/>
                <a:gd name="T2" fmla="*/ 89 w 236"/>
                <a:gd name="T3" fmla="*/ 278 h 283"/>
                <a:gd name="T4" fmla="*/ 2 w 236"/>
                <a:gd name="T5" fmla="*/ 237 h 283"/>
                <a:gd name="T6" fmla="*/ 0 w 236"/>
                <a:gd name="T7" fmla="*/ 216 h 283"/>
                <a:gd name="T8" fmla="*/ 0 w 236"/>
                <a:gd name="T9" fmla="*/ 96 h 283"/>
                <a:gd name="T10" fmla="*/ 110 w 236"/>
                <a:gd name="T11" fmla="*/ 10 h 283"/>
                <a:gd name="T12" fmla="*/ 174 w 236"/>
                <a:gd name="T13" fmla="*/ 0 h 283"/>
                <a:gd name="T14" fmla="*/ 149 w 236"/>
                <a:gd name="T15" fmla="*/ 70 h 283"/>
                <a:gd name="T16" fmla="*/ 149 w 236"/>
                <a:gd name="T17" fmla="*/ 196 h 283"/>
                <a:gd name="T18" fmla="*/ 152 w 236"/>
                <a:gd name="T19" fmla="*/ 220 h 283"/>
                <a:gd name="T20" fmla="*/ 236 w 236"/>
                <a:gd name="T21" fmla="*/ 2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83">
                  <a:moveTo>
                    <a:pt x="236" y="266"/>
                  </a:moveTo>
                  <a:cubicBezTo>
                    <a:pt x="89" y="278"/>
                    <a:pt x="89" y="278"/>
                    <a:pt x="89" y="278"/>
                  </a:cubicBezTo>
                  <a:cubicBezTo>
                    <a:pt x="31" y="283"/>
                    <a:pt x="8" y="272"/>
                    <a:pt x="2" y="237"/>
                  </a:cubicBezTo>
                  <a:cubicBezTo>
                    <a:pt x="1" y="231"/>
                    <a:pt x="0" y="224"/>
                    <a:pt x="0" y="2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30"/>
                    <a:pt x="31" y="24"/>
                    <a:pt x="110" y="1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5" y="2"/>
                    <a:pt x="148" y="15"/>
                    <a:pt x="149" y="70"/>
                  </a:cubicBezTo>
                  <a:cubicBezTo>
                    <a:pt x="149" y="196"/>
                    <a:pt x="149" y="196"/>
                    <a:pt x="149" y="196"/>
                  </a:cubicBezTo>
                  <a:cubicBezTo>
                    <a:pt x="149" y="205"/>
                    <a:pt x="150" y="213"/>
                    <a:pt x="152" y="220"/>
                  </a:cubicBezTo>
                  <a:cubicBezTo>
                    <a:pt x="165" y="262"/>
                    <a:pt x="211" y="266"/>
                    <a:pt x="236" y="266"/>
                  </a:cubicBezTo>
                  <a:close/>
                </a:path>
              </a:pathLst>
            </a:custGeom>
            <a:solidFill>
              <a:srgbClr val="FA8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ŝļiḋê"/>
            <p:cNvSpPr/>
            <p:nvPr/>
          </p:nvSpPr>
          <p:spPr bwMode="auto">
            <a:xfrm>
              <a:off x="4784725" y="3081338"/>
              <a:ext cx="2725738" cy="163513"/>
            </a:xfrm>
            <a:custGeom>
              <a:avLst/>
              <a:gdLst>
                <a:gd name="T0" fmla="*/ 1717 w 1717"/>
                <a:gd name="T1" fmla="*/ 79 h 103"/>
                <a:gd name="T2" fmla="*/ 1172 w 1717"/>
                <a:gd name="T3" fmla="*/ 103 h 103"/>
                <a:gd name="T4" fmla="*/ 0 w 1717"/>
                <a:gd name="T5" fmla="*/ 49 h 103"/>
                <a:gd name="T6" fmla="*/ 612 w 1717"/>
                <a:gd name="T7" fmla="*/ 0 h 103"/>
                <a:gd name="T8" fmla="*/ 1717 w 1717"/>
                <a:gd name="T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7" h="103">
                  <a:moveTo>
                    <a:pt x="1717" y="79"/>
                  </a:moveTo>
                  <a:lnTo>
                    <a:pt x="1172" y="103"/>
                  </a:lnTo>
                  <a:lnTo>
                    <a:pt x="0" y="49"/>
                  </a:lnTo>
                  <a:lnTo>
                    <a:pt x="612" y="0"/>
                  </a:lnTo>
                  <a:lnTo>
                    <a:pt x="1717" y="79"/>
                  </a:lnTo>
                  <a:close/>
                </a:path>
              </a:pathLst>
            </a:custGeom>
            <a:solidFill>
              <a:srgbClr val="481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isliḑé"/>
            <p:cNvSpPr/>
            <p:nvPr/>
          </p:nvSpPr>
          <p:spPr bwMode="auto">
            <a:xfrm>
              <a:off x="4784725" y="3081338"/>
              <a:ext cx="2725738" cy="163513"/>
            </a:xfrm>
            <a:custGeom>
              <a:avLst/>
              <a:gdLst>
                <a:gd name="T0" fmla="*/ 1717 w 1717"/>
                <a:gd name="T1" fmla="*/ 79 h 103"/>
                <a:gd name="T2" fmla="*/ 1172 w 1717"/>
                <a:gd name="T3" fmla="*/ 103 h 103"/>
                <a:gd name="T4" fmla="*/ 0 w 1717"/>
                <a:gd name="T5" fmla="*/ 49 h 103"/>
                <a:gd name="T6" fmla="*/ 612 w 1717"/>
                <a:gd name="T7" fmla="*/ 0 h 103"/>
                <a:gd name="T8" fmla="*/ 1717 w 1717"/>
                <a:gd name="T9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7" h="103">
                  <a:moveTo>
                    <a:pt x="1717" y="79"/>
                  </a:moveTo>
                  <a:lnTo>
                    <a:pt x="1172" y="103"/>
                  </a:lnTo>
                  <a:lnTo>
                    <a:pt x="0" y="49"/>
                  </a:lnTo>
                  <a:lnTo>
                    <a:pt x="612" y="0"/>
                  </a:lnTo>
                  <a:lnTo>
                    <a:pt x="1717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íšľíďè"/>
            <p:cNvSpPr/>
            <p:nvPr/>
          </p:nvSpPr>
          <p:spPr bwMode="auto">
            <a:xfrm>
              <a:off x="7312025" y="30432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ïş1idê"/>
            <p:cNvSpPr/>
            <p:nvPr/>
          </p:nvSpPr>
          <p:spPr bwMode="auto">
            <a:xfrm>
              <a:off x="7312025" y="30432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ïśḷïḑé"/>
            <p:cNvSpPr/>
            <p:nvPr/>
          </p:nvSpPr>
          <p:spPr bwMode="auto">
            <a:xfrm>
              <a:off x="7312025" y="3019425"/>
              <a:ext cx="3175" cy="15875"/>
            </a:xfrm>
            <a:custGeom>
              <a:avLst/>
              <a:gdLst>
                <a:gd name="T0" fmla="*/ 0 w 2"/>
                <a:gd name="T1" fmla="*/ 0 h 10"/>
                <a:gd name="T2" fmla="*/ 1 w 2"/>
                <a:gd name="T3" fmla="*/ 10 h 10"/>
                <a:gd name="T4" fmla="*/ 2 w 2"/>
                <a:gd name="T5" fmla="*/ 0 h 10"/>
                <a:gd name="T6" fmla="*/ 0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cubicBezTo>
                    <a:pt x="0" y="3"/>
                    <a:pt x="0" y="7"/>
                    <a:pt x="1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íšlíḑè"/>
            <p:cNvSpPr/>
            <p:nvPr/>
          </p:nvSpPr>
          <p:spPr bwMode="auto">
            <a:xfrm>
              <a:off x="5781675" y="2862263"/>
              <a:ext cx="1531938" cy="206375"/>
            </a:xfrm>
            <a:custGeom>
              <a:avLst/>
              <a:gdLst>
                <a:gd name="T0" fmla="*/ 949 w 979"/>
                <a:gd name="T1" fmla="*/ 98 h 132"/>
                <a:gd name="T2" fmla="*/ 955 w 979"/>
                <a:gd name="T3" fmla="*/ 129 h 132"/>
                <a:gd name="T4" fmla="*/ 977 w 979"/>
                <a:gd name="T5" fmla="*/ 132 h 132"/>
                <a:gd name="T6" fmla="*/ 978 w 979"/>
                <a:gd name="T7" fmla="*/ 116 h 132"/>
                <a:gd name="T8" fmla="*/ 979 w 979"/>
                <a:gd name="T9" fmla="*/ 111 h 132"/>
                <a:gd name="T10" fmla="*/ 978 w 979"/>
                <a:gd name="T11" fmla="*/ 101 h 132"/>
                <a:gd name="T12" fmla="*/ 949 w 979"/>
                <a:gd name="T13" fmla="*/ 98 h 132"/>
                <a:gd name="T14" fmla="*/ 286 w 979"/>
                <a:gd name="T15" fmla="*/ 30 h 132"/>
                <a:gd name="T16" fmla="*/ 293 w 979"/>
                <a:gd name="T17" fmla="*/ 31 h 132"/>
                <a:gd name="T18" fmla="*/ 299 w 979"/>
                <a:gd name="T19" fmla="*/ 62 h 132"/>
                <a:gd name="T20" fmla="*/ 924 w 979"/>
                <a:gd name="T21" fmla="*/ 126 h 132"/>
                <a:gd name="T22" fmla="*/ 918 w 979"/>
                <a:gd name="T23" fmla="*/ 95 h 132"/>
                <a:gd name="T24" fmla="*/ 286 w 979"/>
                <a:gd name="T25" fmla="*/ 30 h 132"/>
                <a:gd name="T26" fmla="*/ 0 w 979"/>
                <a:gd name="T27" fmla="*/ 0 h 132"/>
                <a:gd name="T28" fmla="*/ 0 w 979"/>
                <a:gd name="T29" fmla="*/ 31 h 132"/>
                <a:gd name="T30" fmla="*/ 96 w 979"/>
                <a:gd name="T31" fmla="*/ 41 h 132"/>
                <a:gd name="T32" fmla="*/ 100 w 979"/>
                <a:gd name="T33" fmla="*/ 10 h 132"/>
                <a:gd name="T34" fmla="*/ 0 w 979"/>
                <a:gd name="T3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9" h="132">
                  <a:moveTo>
                    <a:pt x="949" y="98"/>
                  </a:moveTo>
                  <a:cubicBezTo>
                    <a:pt x="950" y="108"/>
                    <a:pt x="952" y="119"/>
                    <a:pt x="955" y="129"/>
                  </a:cubicBezTo>
                  <a:cubicBezTo>
                    <a:pt x="977" y="132"/>
                    <a:pt x="977" y="132"/>
                    <a:pt x="977" y="132"/>
                  </a:cubicBezTo>
                  <a:cubicBezTo>
                    <a:pt x="978" y="116"/>
                    <a:pt x="978" y="116"/>
                    <a:pt x="978" y="116"/>
                  </a:cubicBezTo>
                  <a:cubicBezTo>
                    <a:pt x="979" y="111"/>
                    <a:pt x="979" y="111"/>
                    <a:pt x="979" y="111"/>
                  </a:cubicBezTo>
                  <a:cubicBezTo>
                    <a:pt x="978" y="108"/>
                    <a:pt x="978" y="104"/>
                    <a:pt x="978" y="101"/>
                  </a:cubicBezTo>
                  <a:cubicBezTo>
                    <a:pt x="949" y="98"/>
                    <a:pt x="949" y="98"/>
                    <a:pt x="949" y="98"/>
                  </a:cubicBezTo>
                  <a:moveTo>
                    <a:pt x="286" y="30"/>
                  </a:moveTo>
                  <a:cubicBezTo>
                    <a:pt x="293" y="31"/>
                    <a:pt x="293" y="31"/>
                    <a:pt x="293" y="31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924" y="126"/>
                    <a:pt x="924" y="126"/>
                    <a:pt x="924" y="126"/>
                  </a:cubicBezTo>
                  <a:cubicBezTo>
                    <a:pt x="921" y="116"/>
                    <a:pt x="919" y="106"/>
                    <a:pt x="918" y="95"/>
                  </a:cubicBezTo>
                  <a:cubicBezTo>
                    <a:pt x="286" y="30"/>
                    <a:pt x="286" y="30"/>
                    <a:pt x="286" y="30"/>
                  </a:cubicBezTo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ïṩ1ïḓè"/>
            <p:cNvSpPr/>
            <p:nvPr/>
          </p:nvSpPr>
          <p:spPr bwMode="auto">
            <a:xfrm>
              <a:off x="5772150" y="2862263"/>
              <a:ext cx="9525" cy="47625"/>
            </a:xfrm>
            <a:custGeom>
              <a:avLst/>
              <a:gdLst>
                <a:gd name="T0" fmla="*/ 4 w 6"/>
                <a:gd name="T1" fmla="*/ 0 h 30"/>
                <a:gd name="T2" fmla="*/ 0 w 6"/>
                <a:gd name="T3" fmla="*/ 29 h 30"/>
                <a:gd name="T4" fmla="*/ 6 w 6"/>
                <a:gd name="T5" fmla="*/ 30 h 30"/>
                <a:gd name="T6" fmla="*/ 6 w 6"/>
                <a:gd name="T7" fmla="*/ 0 h 30"/>
                <a:gd name="T8" fmla="*/ 4 w 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0">
                  <a:moveTo>
                    <a:pt x="4" y="0"/>
                  </a:moveTo>
                  <a:lnTo>
                    <a:pt x="0" y="29"/>
                  </a:lnTo>
                  <a:lnTo>
                    <a:pt x="6" y="30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ŝḻîḋe"/>
            <p:cNvSpPr/>
            <p:nvPr/>
          </p:nvSpPr>
          <p:spPr bwMode="auto">
            <a:xfrm>
              <a:off x="5772150" y="2862263"/>
              <a:ext cx="9525" cy="47625"/>
            </a:xfrm>
            <a:custGeom>
              <a:avLst/>
              <a:gdLst>
                <a:gd name="T0" fmla="*/ 4 w 6"/>
                <a:gd name="T1" fmla="*/ 0 h 30"/>
                <a:gd name="T2" fmla="*/ 0 w 6"/>
                <a:gd name="T3" fmla="*/ 29 h 30"/>
                <a:gd name="T4" fmla="*/ 6 w 6"/>
                <a:gd name="T5" fmla="*/ 30 h 30"/>
                <a:gd name="T6" fmla="*/ 6 w 6"/>
                <a:gd name="T7" fmla="*/ 0 h 30"/>
                <a:gd name="T8" fmla="*/ 4 w 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0">
                  <a:moveTo>
                    <a:pt x="4" y="0"/>
                  </a:moveTo>
                  <a:lnTo>
                    <a:pt x="0" y="29"/>
                  </a:lnTo>
                  <a:lnTo>
                    <a:pt x="6" y="30"/>
                  </a:lnTo>
                  <a:lnTo>
                    <a:pt x="6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îṡļîdè"/>
            <p:cNvSpPr/>
            <p:nvPr/>
          </p:nvSpPr>
          <p:spPr bwMode="auto">
            <a:xfrm>
              <a:off x="4902200" y="4132263"/>
              <a:ext cx="1271588" cy="266700"/>
            </a:xfrm>
            <a:custGeom>
              <a:avLst/>
              <a:gdLst>
                <a:gd name="T0" fmla="*/ 43 w 812"/>
                <a:gd name="T1" fmla="*/ 0 h 171"/>
                <a:gd name="T2" fmla="*/ 812 w 812"/>
                <a:gd name="T3" fmla="*/ 134 h 171"/>
                <a:gd name="T4" fmla="*/ 689 w 812"/>
                <a:gd name="T5" fmla="*/ 171 h 171"/>
                <a:gd name="T6" fmla="*/ 0 w 812"/>
                <a:gd name="T7" fmla="*/ 30 h 171"/>
                <a:gd name="T8" fmla="*/ 43 w 812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171">
                  <a:moveTo>
                    <a:pt x="43" y="0"/>
                  </a:moveTo>
                  <a:cubicBezTo>
                    <a:pt x="812" y="134"/>
                    <a:pt x="812" y="134"/>
                    <a:pt x="812" y="134"/>
                  </a:cubicBezTo>
                  <a:cubicBezTo>
                    <a:pt x="767" y="135"/>
                    <a:pt x="696" y="157"/>
                    <a:pt x="689" y="1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2FD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îŝļîdê"/>
            <p:cNvSpPr/>
            <p:nvPr/>
          </p:nvSpPr>
          <p:spPr bwMode="auto">
            <a:xfrm>
              <a:off x="4845050" y="4132263"/>
              <a:ext cx="1357313" cy="698500"/>
            </a:xfrm>
            <a:custGeom>
              <a:avLst/>
              <a:gdLst>
                <a:gd name="T0" fmla="*/ 867 w 867"/>
                <a:gd name="T1" fmla="*/ 118 h 447"/>
                <a:gd name="T2" fmla="*/ 767 w 867"/>
                <a:gd name="T3" fmla="*/ 437 h 447"/>
                <a:gd name="T4" fmla="*/ 764 w 867"/>
                <a:gd name="T5" fmla="*/ 447 h 447"/>
                <a:gd name="T6" fmla="*/ 450 w 867"/>
                <a:gd name="T7" fmla="*/ 356 h 447"/>
                <a:gd name="T8" fmla="*/ 394 w 867"/>
                <a:gd name="T9" fmla="*/ 341 h 447"/>
                <a:gd name="T10" fmla="*/ 80 w 867"/>
                <a:gd name="T11" fmla="*/ 261 h 447"/>
                <a:gd name="T12" fmla="*/ 0 w 867"/>
                <a:gd name="T13" fmla="*/ 173 h 447"/>
                <a:gd name="T14" fmla="*/ 0 w 867"/>
                <a:gd name="T15" fmla="*/ 68 h 447"/>
                <a:gd name="T16" fmla="*/ 80 w 867"/>
                <a:gd name="T17" fmla="*/ 0 h 447"/>
                <a:gd name="T18" fmla="*/ 612 w 867"/>
                <a:gd name="T19" fmla="*/ 69 h 447"/>
                <a:gd name="T20" fmla="*/ 867 w 867"/>
                <a:gd name="T21" fmla="*/ 11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7" h="447">
                  <a:moveTo>
                    <a:pt x="867" y="118"/>
                  </a:moveTo>
                  <a:cubicBezTo>
                    <a:pt x="767" y="437"/>
                    <a:pt x="767" y="437"/>
                    <a:pt x="767" y="437"/>
                  </a:cubicBezTo>
                  <a:cubicBezTo>
                    <a:pt x="764" y="447"/>
                    <a:pt x="764" y="447"/>
                    <a:pt x="764" y="447"/>
                  </a:cubicBezTo>
                  <a:cubicBezTo>
                    <a:pt x="450" y="356"/>
                    <a:pt x="450" y="356"/>
                    <a:pt x="450" y="356"/>
                  </a:cubicBezTo>
                  <a:cubicBezTo>
                    <a:pt x="394" y="341"/>
                    <a:pt x="394" y="341"/>
                    <a:pt x="394" y="34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38" y="250"/>
                    <a:pt x="0" y="219"/>
                    <a:pt x="0" y="17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6" y="0"/>
                    <a:pt x="80" y="0"/>
                  </a:cubicBezTo>
                  <a:cubicBezTo>
                    <a:pt x="612" y="69"/>
                    <a:pt x="612" y="69"/>
                    <a:pt x="612" y="69"/>
                  </a:cubicBezTo>
                  <a:cubicBezTo>
                    <a:pt x="867" y="118"/>
                    <a:pt x="867" y="118"/>
                    <a:pt x="867" y="118"/>
                  </a:cubicBezTo>
                </a:path>
              </a:pathLst>
            </a:custGeom>
            <a:solidFill>
              <a:srgbClr val="14A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iśļîḓé"/>
            <p:cNvSpPr/>
            <p:nvPr/>
          </p:nvSpPr>
          <p:spPr bwMode="auto">
            <a:xfrm>
              <a:off x="6046788" y="4162425"/>
              <a:ext cx="2005013" cy="639763"/>
            </a:xfrm>
            <a:custGeom>
              <a:avLst/>
              <a:gdLst>
                <a:gd name="T0" fmla="*/ 0 w 1280"/>
                <a:gd name="T1" fmla="*/ 127 h 410"/>
                <a:gd name="T2" fmla="*/ 0 w 1280"/>
                <a:gd name="T3" fmla="*/ 410 h 410"/>
                <a:gd name="T4" fmla="*/ 1280 w 1280"/>
                <a:gd name="T5" fmla="*/ 283 h 410"/>
                <a:gd name="T6" fmla="*/ 1235 w 1280"/>
                <a:gd name="T7" fmla="*/ 111 h 410"/>
                <a:gd name="T8" fmla="*/ 1268 w 1280"/>
                <a:gd name="T9" fmla="*/ 14 h 410"/>
                <a:gd name="T10" fmla="*/ 1280 w 1280"/>
                <a:gd name="T11" fmla="*/ 0 h 410"/>
                <a:gd name="T12" fmla="*/ 0 w 1280"/>
                <a:gd name="T13" fmla="*/ 12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0" h="410">
                  <a:moveTo>
                    <a:pt x="0" y="127"/>
                  </a:moveTo>
                  <a:cubicBezTo>
                    <a:pt x="0" y="410"/>
                    <a:pt x="0" y="410"/>
                    <a:pt x="0" y="410"/>
                  </a:cubicBezTo>
                  <a:cubicBezTo>
                    <a:pt x="1280" y="283"/>
                    <a:pt x="1280" y="283"/>
                    <a:pt x="1280" y="283"/>
                  </a:cubicBezTo>
                  <a:cubicBezTo>
                    <a:pt x="1244" y="242"/>
                    <a:pt x="1229" y="173"/>
                    <a:pt x="1235" y="111"/>
                  </a:cubicBezTo>
                  <a:cubicBezTo>
                    <a:pt x="1239" y="73"/>
                    <a:pt x="1250" y="39"/>
                    <a:pt x="1268" y="14"/>
                  </a:cubicBezTo>
                  <a:cubicBezTo>
                    <a:pt x="1271" y="9"/>
                    <a:pt x="1275" y="5"/>
                    <a:pt x="1280" y="0"/>
                  </a:cubicBezTo>
                  <a:cubicBezTo>
                    <a:pt x="0" y="127"/>
                    <a:pt x="0" y="127"/>
                    <a:pt x="0" y="127"/>
                  </a:cubicBezTo>
                </a:path>
              </a:pathLst>
            </a:custGeom>
            <a:solidFill>
              <a:srgbClr val="F7F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íSliḋé"/>
            <p:cNvSpPr/>
            <p:nvPr/>
          </p:nvSpPr>
          <p:spPr bwMode="auto">
            <a:xfrm>
              <a:off x="6137275" y="4191000"/>
              <a:ext cx="1893888" cy="349250"/>
            </a:xfrm>
            <a:custGeom>
              <a:avLst/>
              <a:gdLst>
                <a:gd name="T0" fmla="*/ 0 w 1210"/>
                <a:gd name="T1" fmla="*/ 127 h 223"/>
                <a:gd name="T2" fmla="*/ 0 w 1210"/>
                <a:gd name="T3" fmla="*/ 223 h 223"/>
                <a:gd name="T4" fmla="*/ 1177 w 1210"/>
                <a:gd name="T5" fmla="*/ 97 h 223"/>
                <a:gd name="T6" fmla="*/ 1210 w 1210"/>
                <a:gd name="T7" fmla="*/ 0 h 223"/>
                <a:gd name="T8" fmla="*/ 0 w 1210"/>
                <a:gd name="T9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0" h="223">
                  <a:moveTo>
                    <a:pt x="0" y="127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1177" y="97"/>
                    <a:pt x="1177" y="97"/>
                    <a:pt x="1177" y="97"/>
                  </a:cubicBezTo>
                  <a:cubicBezTo>
                    <a:pt x="1181" y="59"/>
                    <a:pt x="1192" y="25"/>
                    <a:pt x="1210" y="0"/>
                  </a:cubicBezTo>
                  <a:cubicBezTo>
                    <a:pt x="0" y="127"/>
                    <a:pt x="0" y="127"/>
                    <a:pt x="0" y="127"/>
                  </a:cubicBezTo>
                </a:path>
              </a:pathLst>
            </a:custGeom>
            <a:solidFill>
              <a:srgbClr val="DBD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íšlîḍè"/>
            <p:cNvSpPr/>
            <p:nvPr/>
          </p:nvSpPr>
          <p:spPr bwMode="auto">
            <a:xfrm>
              <a:off x="5999163" y="4383088"/>
              <a:ext cx="112713" cy="398463"/>
            </a:xfrm>
            <a:custGeom>
              <a:avLst/>
              <a:gdLst>
                <a:gd name="T0" fmla="*/ 16 w 72"/>
                <a:gd name="T1" fmla="*/ 255 h 255"/>
                <a:gd name="T2" fmla="*/ 72 w 72"/>
                <a:gd name="T3" fmla="*/ 255 h 255"/>
                <a:gd name="T4" fmla="*/ 72 w 72"/>
                <a:gd name="T5" fmla="*/ 0 h 255"/>
                <a:gd name="T6" fmla="*/ 16 w 72"/>
                <a:gd name="T7" fmla="*/ 0 h 255"/>
                <a:gd name="T8" fmla="*/ 16 w 72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55">
                  <a:moveTo>
                    <a:pt x="16" y="255"/>
                  </a:moveTo>
                  <a:cubicBezTo>
                    <a:pt x="72" y="255"/>
                    <a:pt x="72" y="255"/>
                    <a:pt x="72" y="25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89"/>
                    <a:pt x="0" y="174"/>
                    <a:pt x="16" y="255"/>
                  </a:cubicBezTo>
                  <a:close/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ï$1îḋe"/>
            <p:cNvSpPr/>
            <p:nvPr/>
          </p:nvSpPr>
          <p:spPr bwMode="auto">
            <a:xfrm>
              <a:off x="6064250" y="4389438"/>
              <a:ext cx="85725" cy="398463"/>
            </a:xfrm>
            <a:custGeom>
              <a:avLst/>
              <a:gdLst>
                <a:gd name="T0" fmla="*/ 28 w 54"/>
                <a:gd name="T1" fmla="*/ 255 h 255"/>
                <a:gd name="T2" fmla="*/ 54 w 54"/>
                <a:gd name="T3" fmla="*/ 255 h 255"/>
                <a:gd name="T4" fmla="*/ 54 w 54"/>
                <a:gd name="T5" fmla="*/ 0 h 255"/>
                <a:gd name="T6" fmla="*/ 28 w 54"/>
                <a:gd name="T7" fmla="*/ 0 h 255"/>
                <a:gd name="T8" fmla="*/ 28 w 54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5">
                  <a:moveTo>
                    <a:pt x="28" y="255"/>
                  </a:moveTo>
                  <a:cubicBezTo>
                    <a:pt x="54" y="255"/>
                    <a:pt x="54" y="255"/>
                    <a:pt x="54" y="255"/>
                  </a:cubicBezTo>
                  <a:cubicBezTo>
                    <a:pt x="26" y="180"/>
                    <a:pt x="41" y="5"/>
                    <a:pt x="5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0"/>
                    <a:pt x="12" y="214"/>
                    <a:pt x="28" y="255"/>
                  </a:cubicBezTo>
                  <a:close/>
                </a:path>
              </a:pathLst>
            </a:custGeom>
            <a:solidFill>
              <a:srgbClr val="B54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ïŝḷïďê"/>
            <p:cNvSpPr/>
            <p:nvPr/>
          </p:nvSpPr>
          <p:spPr bwMode="auto">
            <a:xfrm>
              <a:off x="6019800" y="4545013"/>
              <a:ext cx="2128838" cy="257175"/>
            </a:xfrm>
            <a:custGeom>
              <a:avLst/>
              <a:gdLst>
                <a:gd name="T0" fmla="*/ 1341 w 1341"/>
                <a:gd name="T1" fmla="*/ 25 h 162"/>
                <a:gd name="T2" fmla="*/ 1256 w 1341"/>
                <a:gd name="T3" fmla="*/ 0 h 162"/>
                <a:gd name="T4" fmla="*/ 0 w 1341"/>
                <a:gd name="T5" fmla="*/ 126 h 162"/>
                <a:gd name="T6" fmla="*/ 17 w 1341"/>
                <a:gd name="T7" fmla="*/ 162 h 162"/>
                <a:gd name="T8" fmla="*/ 1311 w 1341"/>
                <a:gd name="T9" fmla="*/ 50 h 162"/>
                <a:gd name="T10" fmla="*/ 1341 w 1341"/>
                <a:gd name="T11" fmla="*/ 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1" h="162">
                  <a:moveTo>
                    <a:pt x="1341" y="25"/>
                  </a:moveTo>
                  <a:lnTo>
                    <a:pt x="1256" y="0"/>
                  </a:lnTo>
                  <a:lnTo>
                    <a:pt x="0" y="126"/>
                  </a:lnTo>
                  <a:lnTo>
                    <a:pt x="17" y="162"/>
                  </a:lnTo>
                  <a:lnTo>
                    <a:pt x="1311" y="50"/>
                  </a:lnTo>
                  <a:lnTo>
                    <a:pt x="1341" y="25"/>
                  </a:lnTo>
                  <a:close/>
                </a:path>
              </a:pathLst>
            </a:custGeom>
            <a:solidFill>
              <a:srgbClr val="14A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ïśľiďè"/>
            <p:cNvSpPr/>
            <p:nvPr/>
          </p:nvSpPr>
          <p:spPr bwMode="auto">
            <a:xfrm>
              <a:off x="6019800" y="4545013"/>
              <a:ext cx="2128838" cy="257175"/>
            </a:xfrm>
            <a:custGeom>
              <a:avLst/>
              <a:gdLst>
                <a:gd name="T0" fmla="*/ 1341 w 1341"/>
                <a:gd name="T1" fmla="*/ 25 h 162"/>
                <a:gd name="T2" fmla="*/ 1256 w 1341"/>
                <a:gd name="T3" fmla="*/ 0 h 162"/>
                <a:gd name="T4" fmla="*/ 0 w 1341"/>
                <a:gd name="T5" fmla="*/ 126 h 162"/>
                <a:gd name="T6" fmla="*/ 17 w 1341"/>
                <a:gd name="T7" fmla="*/ 162 h 162"/>
                <a:gd name="T8" fmla="*/ 1311 w 1341"/>
                <a:gd name="T9" fmla="*/ 50 h 162"/>
                <a:gd name="T10" fmla="*/ 1341 w 1341"/>
                <a:gd name="T11" fmla="*/ 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1" h="162">
                  <a:moveTo>
                    <a:pt x="1341" y="25"/>
                  </a:moveTo>
                  <a:lnTo>
                    <a:pt x="1256" y="0"/>
                  </a:lnTo>
                  <a:lnTo>
                    <a:pt x="0" y="126"/>
                  </a:lnTo>
                  <a:lnTo>
                    <a:pt x="17" y="162"/>
                  </a:lnTo>
                  <a:lnTo>
                    <a:pt x="1311" y="50"/>
                  </a:lnTo>
                  <a:lnTo>
                    <a:pt x="1341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ïşḻiḍe"/>
            <p:cNvSpPr/>
            <p:nvPr/>
          </p:nvSpPr>
          <p:spPr bwMode="auto">
            <a:xfrm>
              <a:off x="5775325" y="4310063"/>
              <a:ext cx="346075" cy="520700"/>
            </a:xfrm>
            <a:custGeom>
              <a:avLst/>
              <a:gdLst>
                <a:gd name="T0" fmla="*/ 0 w 221"/>
                <a:gd name="T1" fmla="*/ 248 h 333"/>
                <a:gd name="T2" fmla="*/ 17 w 221"/>
                <a:gd name="T3" fmla="*/ 289 h 333"/>
                <a:gd name="T4" fmla="*/ 170 w 221"/>
                <a:gd name="T5" fmla="*/ 333 h 333"/>
                <a:gd name="T6" fmla="*/ 170 w 221"/>
                <a:gd name="T7" fmla="*/ 331 h 333"/>
                <a:gd name="T8" fmla="*/ 161 w 221"/>
                <a:gd name="T9" fmla="*/ 328 h 333"/>
                <a:gd name="T10" fmla="*/ 130 w 221"/>
                <a:gd name="T11" fmla="*/ 298 h 333"/>
                <a:gd name="T12" fmla="*/ 125 w 221"/>
                <a:gd name="T13" fmla="*/ 285 h 333"/>
                <a:gd name="T14" fmla="*/ 0 w 221"/>
                <a:gd name="T15" fmla="*/ 248 h 333"/>
                <a:gd name="T16" fmla="*/ 57 w 221"/>
                <a:gd name="T17" fmla="*/ 0 h 333"/>
                <a:gd name="T18" fmla="*/ 30 w 221"/>
                <a:gd name="T19" fmla="*/ 14 h 333"/>
                <a:gd name="T20" fmla="*/ 162 w 221"/>
                <a:gd name="T21" fmla="*/ 29 h 333"/>
                <a:gd name="T22" fmla="*/ 205 w 221"/>
                <a:gd name="T23" fmla="*/ 19 h 333"/>
                <a:gd name="T24" fmla="*/ 218 w 221"/>
                <a:gd name="T25" fmla="*/ 18 h 333"/>
                <a:gd name="T26" fmla="*/ 221 w 221"/>
                <a:gd name="T27" fmla="*/ 16 h 333"/>
                <a:gd name="T28" fmla="*/ 57 w 221"/>
                <a:gd name="T2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333">
                  <a:moveTo>
                    <a:pt x="0" y="248"/>
                  </a:moveTo>
                  <a:cubicBezTo>
                    <a:pt x="4" y="264"/>
                    <a:pt x="10" y="278"/>
                    <a:pt x="17" y="289"/>
                  </a:cubicBezTo>
                  <a:cubicBezTo>
                    <a:pt x="170" y="333"/>
                    <a:pt x="170" y="333"/>
                    <a:pt x="170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7" y="330"/>
                    <a:pt x="164" y="329"/>
                    <a:pt x="161" y="328"/>
                  </a:cubicBezTo>
                  <a:cubicBezTo>
                    <a:pt x="148" y="321"/>
                    <a:pt x="137" y="311"/>
                    <a:pt x="130" y="298"/>
                  </a:cubicBezTo>
                  <a:cubicBezTo>
                    <a:pt x="128" y="294"/>
                    <a:pt x="126" y="290"/>
                    <a:pt x="125" y="285"/>
                  </a:cubicBezTo>
                  <a:cubicBezTo>
                    <a:pt x="0" y="248"/>
                    <a:pt x="0" y="248"/>
                    <a:pt x="0" y="248"/>
                  </a:cubicBezTo>
                  <a:moveTo>
                    <a:pt x="57" y="0"/>
                  </a:moveTo>
                  <a:cubicBezTo>
                    <a:pt x="52" y="2"/>
                    <a:pt x="41" y="6"/>
                    <a:pt x="30" y="14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75" y="23"/>
                    <a:pt x="189" y="19"/>
                    <a:pt x="205" y="19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E7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ïṩ1iḋè"/>
            <p:cNvSpPr/>
            <p:nvPr/>
          </p:nvSpPr>
          <p:spPr bwMode="auto">
            <a:xfrm>
              <a:off x="5954713" y="4141788"/>
              <a:ext cx="2200275" cy="696913"/>
            </a:xfrm>
            <a:custGeom>
              <a:avLst/>
              <a:gdLst>
                <a:gd name="T0" fmla="*/ 1402 w 1405"/>
                <a:gd name="T1" fmla="*/ 283 h 446"/>
                <a:gd name="T2" fmla="*/ 89 w 1405"/>
                <a:gd name="T3" fmla="*/ 410 h 446"/>
                <a:gd name="T4" fmla="*/ 91 w 1405"/>
                <a:gd name="T5" fmla="*/ 428 h 446"/>
                <a:gd name="T6" fmla="*/ 91 w 1405"/>
                <a:gd name="T7" fmla="*/ 410 h 446"/>
                <a:gd name="T8" fmla="*/ 56 w 1405"/>
                <a:gd name="T9" fmla="*/ 399 h 446"/>
                <a:gd name="T10" fmla="*/ 47 w 1405"/>
                <a:gd name="T11" fmla="*/ 389 h 446"/>
                <a:gd name="T12" fmla="*/ 44 w 1405"/>
                <a:gd name="T13" fmla="*/ 378 h 446"/>
                <a:gd name="T14" fmla="*/ 44 w 1405"/>
                <a:gd name="T15" fmla="*/ 377 h 446"/>
                <a:gd name="T16" fmla="*/ 44 w 1405"/>
                <a:gd name="T17" fmla="*/ 375 h 446"/>
                <a:gd name="T18" fmla="*/ 36 w 1405"/>
                <a:gd name="T19" fmla="*/ 291 h 446"/>
                <a:gd name="T20" fmla="*/ 44 w 1405"/>
                <a:gd name="T21" fmla="*/ 197 h 446"/>
                <a:gd name="T22" fmla="*/ 44 w 1405"/>
                <a:gd name="T23" fmla="*/ 196 h 446"/>
                <a:gd name="T24" fmla="*/ 44 w 1405"/>
                <a:gd name="T25" fmla="*/ 195 h 446"/>
                <a:gd name="T26" fmla="*/ 47 w 1405"/>
                <a:gd name="T27" fmla="*/ 184 h 446"/>
                <a:gd name="T28" fmla="*/ 63 w 1405"/>
                <a:gd name="T29" fmla="*/ 170 h 446"/>
                <a:gd name="T30" fmla="*/ 91 w 1405"/>
                <a:gd name="T31" fmla="*/ 163 h 446"/>
                <a:gd name="T32" fmla="*/ 92 w 1405"/>
                <a:gd name="T33" fmla="*/ 163 h 446"/>
                <a:gd name="T34" fmla="*/ 1405 w 1405"/>
                <a:gd name="T35" fmla="*/ 36 h 446"/>
                <a:gd name="T36" fmla="*/ 1402 w 1405"/>
                <a:gd name="T37" fmla="*/ 0 h 446"/>
                <a:gd name="T38" fmla="*/ 89 w 1405"/>
                <a:gd name="T39" fmla="*/ 127 h 446"/>
                <a:gd name="T40" fmla="*/ 91 w 1405"/>
                <a:gd name="T41" fmla="*/ 145 h 446"/>
                <a:gd name="T42" fmla="*/ 91 w 1405"/>
                <a:gd name="T43" fmla="*/ 127 h 446"/>
                <a:gd name="T44" fmla="*/ 34 w 1405"/>
                <a:gd name="T45" fmla="*/ 145 h 446"/>
                <a:gd name="T46" fmla="*/ 15 w 1405"/>
                <a:gd name="T47" fmla="*/ 167 h 446"/>
                <a:gd name="T48" fmla="*/ 8 w 1405"/>
                <a:gd name="T49" fmla="*/ 195 h 446"/>
                <a:gd name="T50" fmla="*/ 26 w 1405"/>
                <a:gd name="T51" fmla="*/ 195 h 446"/>
                <a:gd name="T52" fmla="*/ 8 w 1405"/>
                <a:gd name="T53" fmla="*/ 192 h 446"/>
                <a:gd name="T54" fmla="*/ 0 w 1405"/>
                <a:gd name="T55" fmla="*/ 291 h 446"/>
                <a:gd name="T56" fmla="*/ 8 w 1405"/>
                <a:gd name="T57" fmla="*/ 382 h 446"/>
                <a:gd name="T58" fmla="*/ 26 w 1405"/>
                <a:gd name="T59" fmla="*/ 378 h 446"/>
                <a:gd name="T60" fmla="*/ 8 w 1405"/>
                <a:gd name="T61" fmla="*/ 378 h 446"/>
                <a:gd name="T62" fmla="*/ 15 w 1405"/>
                <a:gd name="T63" fmla="*/ 406 h 446"/>
                <a:gd name="T64" fmla="*/ 46 w 1405"/>
                <a:gd name="T65" fmla="*/ 436 h 446"/>
                <a:gd name="T66" fmla="*/ 91 w 1405"/>
                <a:gd name="T67" fmla="*/ 446 h 446"/>
                <a:gd name="T68" fmla="*/ 92 w 1405"/>
                <a:gd name="T69" fmla="*/ 446 h 446"/>
                <a:gd name="T70" fmla="*/ 1405 w 1405"/>
                <a:gd name="T71" fmla="*/ 319 h 446"/>
                <a:gd name="T72" fmla="*/ 1402 w 1405"/>
                <a:gd name="T73" fmla="*/ 283 h 446"/>
                <a:gd name="T74" fmla="*/ 1402 w 1405"/>
                <a:gd name="T75" fmla="*/ 2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5" h="446">
                  <a:moveTo>
                    <a:pt x="1402" y="283"/>
                  </a:moveTo>
                  <a:cubicBezTo>
                    <a:pt x="89" y="410"/>
                    <a:pt x="89" y="410"/>
                    <a:pt x="89" y="410"/>
                  </a:cubicBezTo>
                  <a:cubicBezTo>
                    <a:pt x="91" y="428"/>
                    <a:pt x="91" y="428"/>
                    <a:pt x="91" y="428"/>
                  </a:cubicBezTo>
                  <a:cubicBezTo>
                    <a:pt x="91" y="410"/>
                    <a:pt x="91" y="410"/>
                    <a:pt x="91" y="410"/>
                  </a:cubicBezTo>
                  <a:cubicBezTo>
                    <a:pt x="77" y="410"/>
                    <a:pt x="64" y="405"/>
                    <a:pt x="56" y="399"/>
                  </a:cubicBezTo>
                  <a:cubicBezTo>
                    <a:pt x="52" y="396"/>
                    <a:pt x="49" y="392"/>
                    <a:pt x="47" y="389"/>
                  </a:cubicBezTo>
                  <a:cubicBezTo>
                    <a:pt x="45" y="385"/>
                    <a:pt x="44" y="382"/>
                    <a:pt x="44" y="378"/>
                  </a:cubicBezTo>
                  <a:cubicBezTo>
                    <a:pt x="44" y="377"/>
                    <a:pt x="44" y="377"/>
                    <a:pt x="44" y="377"/>
                  </a:cubicBezTo>
                  <a:cubicBezTo>
                    <a:pt x="44" y="375"/>
                    <a:pt x="44" y="375"/>
                    <a:pt x="44" y="375"/>
                  </a:cubicBezTo>
                  <a:cubicBezTo>
                    <a:pt x="39" y="347"/>
                    <a:pt x="36" y="319"/>
                    <a:pt x="36" y="291"/>
                  </a:cubicBezTo>
                  <a:cubicBezTo>
                    <a:pt x="36" y="260"/>
                    <a:pt x="39" y="229"/>
                    <a:pt x="44" y="197"/>
                  </a:cubicBezTo>
                  <a:cubicBezTo>
                    <a:pt x="44" y="196"/>
                    <a:pt x="44" y="196"/>
                    <a:pt x="44" y="196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44" y="191"/>
                    <a:pt x="45" y="188"/>
                    <a:pt x="47" y="184"/>
                  </a:cubicBezTo>
                  <a:cubicBezTo>
                    <a:pt x="50" y="179"/>
                    <a:pt x="55" y="174"/>
                    <a:pt x="63" y="170"/>
                  </a:cubicBezTo>
                  <a:cubicBezTo>
                    <a:pt x="71" y="166"/>
                    <a:pt x="80" y="163"/>
                    <a:pt x="91" y="163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1405" y="36"/>
                    <a:pt x="1405" y="36"/>
                    <a:pt x="1405" y="36"/>
                  </a:cubicBezTo>
                  <a:cubicBezTo>
                    <a:pt x="1402" y="0"/>
                    <a:pt x="1402" y="0"/>
                    <a:pt x="1402" y="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1" y="145"/>
                    <a:pt x="91" y="145"/>
                    <a:pt x="91" y="145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69" y="127"/>
                    <a:pt x="49" y="134"/>
                    <a:pt x="34" y="145"/>
                  </a:cubicBezTo>
                  <a:cubicBezTo>
                    <a:pt x="27" y="151"/>
                    <a:pt x="20" y="158"/>
                    <a:pt x="15" y="167"/>
                  </a:cubicBezTo>
                  <a:cubicBezTo>
                    <a:pt x="11" y="175"/>
                    <a:pt x="8" y="185"/>
                    <a:pt x="8" y="19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8" y="192"/>
                    <a:pt x="8" y="192"/>
                    <a:pt x="8" y="192"/>
                  </a:cubicBezTo>
                  <a:cubicBezTo>
                    <a:pt x="3" y="224"/>
                    <a:pt x="0" y="257"/>
                    <a:pt x="0" y="291"/>
                  </a:cubicBezTo>
                  <a:cubicBezTo>
                    <a:pt x="0" y="321"/>
                    <a:pt x="3" y="351"/>
                    <a:pt x="8" y="382"/>
                  </a:cubicBezTo>
                  <a:cubicBezTo>
                    <a:pt x="26" y="378"/>
                    <a:pt x="26" y="378"/>
                    <a:pt x="26" y="378"/>
                  </a:cubicBezTo>
                  <a:cubicBezTo>
                    <a:pt x="8" y="378"/>
                    <a:pt x="8" y="378"/>
                    <a:pt x="8" y="378"/>
                  </a:cubicBezTo>
                  <a:cubicBezTo>
                    <a:pt x="8" y="388"/>
                    <a:pt x="11" y="398"/>
                    <a:pt x="15" y="406"/>
                  </a:cubicBezTo>
                  <a:cubicBezTo>
                    <a:pt x="22" y="419"/>
                    <a:pt x="33" y="429"/>
                    <a:pt x="46" y="436"/>
                  </a:cubicBezTo>
                  <a:cubicBezTo>
                    <a:pt x="60" y="442"/>
                    <a:pt x="75" y="446"/>
                    <a:pt x="91" y="446"/>
                  </a:cubicBezTo>
                  <a:cubicBezTo>
                    <a:pt x="92" y="446"/>
                    <a:pt x="92" y="446"/>
                    <a:pt x="92" y="446"/>
                  </a:cubicBezTo>
                  <a:cubicBezTo>
                    <a:pt x="1405" y="319"/>
                    <a:pt x="1405" y="319"/>
                    <a:pt x="1405" y="319"/>
                  </a:cubicBezTo>
                  <a:cubicBezTo>
                    <a:pt x="1402" y="283"/>
                    <a:pt x="1402" y="283"/>
                    <a:pt x="1402" y="283"/>
                  </a:cubicBezTo>
                  <a:cubicBezTo>
                    <a:pt x="1402" y="283"/>
                    <a:pt x="1402" y="283"/>
                    <a:pt x="1402" y="283"/>
                  </a:cubicBezTo>
                </a:path>
              </a:pathLst>
            </a:custGeom>
            <a:solidFill>
              <a:srgbClr val="63D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iṧlíḓê"/>
            <p:cNvSpPr/>
            <p:nvPr/>
          </p:nvSpPr>
          <p:spPr bwMode="auto">
            <a:xfrm>
              <a:off x="4970463" y="4041775"/>
              <a:ext cx="3182938" cy="295275"/>
            </a:xfrm>
            <a:custGeom>
              <a:avLst/>
              <a:gdLst>
                <a:gd name="T0" fmla="*/ 2005 w 2005"/>
                <a:gd name="T1" fmla="*/ 64 h 186"/>
                <a:gd name="T2" fmla="*/ 784 w 2005"/>
                <a:gd name="T3" fmla="*/ 186 h 186"/>
                <a:gd name="T4" fmla="*/ 0 w 2005"/>
                <a:gd name="T5" fmla="*/ 57 h 186"/>
                <a:gd name="T6" fmla="*/ 927 w 2005"/>
                <a:gd name="T7" fmla="*/ 0 h 186"/>
                <a:gd name="T8" fmla="*/ 2005 w 2005"/>
                <a:gd name="T9" fmla="*/ 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5" h="186">
                  <a:moveTo>
                    <a:pt x="2005" y="64"/>
                  </a:moveTo>
                  <a:lnTo>
                    <a:pt x="784" y="186"/>
                  </a:lnTo>
                  <a:lnTo>
                    <a:pt x="0" y="57"/>
                  </a:lnTo>
                  <a:lnTo>
                    <a:pt x="927" y="0"/>
                  </a:lnTo>
                  <a:lnTo>
                    <a:pt x="2005" y="64"/>
                  </a:lnTo>
                  <a:close/>
                </a:path>
              </a:pathLst>
            </a:custGeom>
            <a:solidFill>
              <a:srgbClr val="14A5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ïṩ1íḑe"/>
            <p:cNvSpPr/>
            <p:nvPr/>
          </p:nvSpPr>
          <p:spPr bwMode="auto">
            <a:xfrm>
              <a:off x="4970463" y="4041775"/>
              <a:ext cx="3182938" cy="295275"/>
            </a:xfrm>
            <a:custGeom>
              <a:avLst/>
              <a:gdLst>
                <a:gd name="T0" fmla="*/ 2005 w 2005"/>
                <a:gd name="T1" fmla="*/ 64 h 186"/>
                <a:gd name="T2" fmla="*/ 784 w 2005"/>
                <a:gd name="T3" fmla="*/ 186 h 186"/>
                <a:gd name="T4" fmla="*/ 0 w 2005"/>
                <a:gd name="T5" fmla="*/ 57 h 186"/>
                <a:gd name="T6" fmla="*/ 927 w 2005"/>
                <a:gd name="T7" fmla="*/ 0 h 186"/>
                <a:gd name="T8" fmla="*/ 2005 w 2005"/>
                <a:gd name="T9" fmla="*/ 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5" h="186">
                  <a:moveTo>
                    <a:pt x="2005" y="64"/>
                  </a:moveTo>
                  <a:lnTo>
                    <a:pt x="784" y="186"/>
                  </a:lnTo>
                  <a:lnTo>
                    <a:pt x="0" y="57"/>
                  </a:lnTo>
                  <a:lnTo>
                    <a:pt x="927" y="0"/>
                  </a:lnTo>
                  <a:lnTo>
                    <a:pt x="2005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ïṥ1íḋe"/>
            <p:cNvSpPr/>
            <p:nvPr/>
          </p:nvSpPr>
          <p:spPr bwMode="auto">
            <a:xfrm>
              <a:off x="6137275" y="4418013"/>
              <a:ext cx="1844675" cy="185738"/>
            </a:xfrm>
            <a:custGeom>
              <a:avLst/>
              <a:gdLst>
                <a:gd name="T0" fmla="*/ 0 w 1162"/>
                <a:gd name="T1" fmla="*/ 117 h 117"/>
                <a:gd name="T2" fmla="*/ 1162 w 1162"/>
                <a:gd name="T3" fmla="*/ 0 h 117"/>
                <a:gd name="T4" fmla="*/ 0 w 1162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2" h="117">
                  <a:moveTo>
                    <a:pt x="0" y="117"/>
                  </a:moveTo>
                  <a:lnTo>
                    <a:pt x="116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23A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i$ḻîďè"/>
            <p:cNvSpPr/>
            <p:nvPr/>
          </p:nvSpPr>
          <p:spPr bwMode="auto">
            <a:xfrm>
              <a:off x="6137275" y="4418013"/>
              <a:ext cx="1844675" cy="185738"/>
            </a:xfrm>
            <a:custGeom>
              <a:avLst/>
              <a:gdLst>
                <a:gd name="T0" fmla="*/ 0 w 1162"/>
                <a:gd name="T1" fmla="*/ 117 h 117"/>
                <a:gd name="T2" fmla="*/ 1162 w 1162"/>
                <a:gd name="T3" fmla="*/ 0 h 117"/>
                <a:gd name="T4" fmla="*/ 0 w 1162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2" h="117">
                  <a:moveTo>
                    <a:pt x="0" y="117"/>
                  </a:moveTo>
                  <a:lnTo>
                    <a:pt x="1162" y="0"/>
                  </a:lnTo>
                  <a:lnTo>
                    <a:pt x="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íṧḻïḓé"/>
            <p:cNvSpPr/>
            <p:nvPr/>
          </p:nvSpPr>
          <p:spPr bwMode="auto">
            <a:xfrm>
              <a:off x="6135688" y="4394200"/>
              <a:ext cx="1847850" cy="233363"/>
            </a:xfrm>
            <a:custGeom>
              <a:avLst/>
              <a:gdLst>
                <a:gd name="T0" fmla="*/ 3 w 1164"/>
                <a:gd name="T1" fmla="*/ 147 h 147"/>
                <a:gd name="T2" fmla="*/ 1164 w 1164"/>
                <a:gd name="T3" fmla="*/ 30 h 147"/>
                <a:gd name="T4" fmla="*/ 1161 w 1164"/>
                <a:gd name="T5" fmla="*/ 0 h 147"/>
                <a:gd name="T6" fmla="*/ 0 w 1164"/>
                <a:gd name="T7" fmla="*/ 117 h 147"/>
                <a:gd name="T8" fmla="*/ 3 w 1164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47">
                  <a:moveTo>
                    <a:pt x="3" y="147"/>
                  </a:moveTo>
                  <a:lnTo>
                    <a:pt x="1164" y="30"/>
                  </a:lnTo>
                  <a:lnTo>
                    <a:pt x="1161" y="0"/>
                  </a:lnTo>
                  <a:lnTo>
                    <a:pt x="0" y="117"/>
                  </a:lnTo>
                  <a:lnTo>
                    <a:pt x="3" y="147"/>
                  </a:lnTo>
                  <a:close/>
                </a:path>
              </a:pathLst>
            </a:custGeom>
            <a:solidFill>
              <a:srgbClr val="DBD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išľíḓe"/>
            <p:cNvSpPr/>
            <p:nvPr/>
          </p:nvSpPr>
          <p:spPr bwMode="auto">
            <a:xfrm>
              <a:off x="6135688" y="4394200"/>
              <a:ext cx="1847850" cy="233363"/>
            </a:xfrm>
            <a:custGeom>
              <a:avLst/>
              <a:gdLst>
                <a:gd name="T0" fmla="*/ 3 w 1164"/>
                <a:gd name="T1" fmla="*/ 147 h 147"/>
                <a:gd name="T2" fmla="*/ 1164 w 1164"/>
                <a:gd name="T3" fmla="*/ 30 h 147"/>
                <a:gd name="T4" fmla="*/ 1161 w 1164"/>
                <a:gd name="T5" fmla="*/ 0 h 147"/>
                <a:gd name="T6" fmla="*/ 0 w 1164"/>
                <a:gd name="T7" fmla="*/ 117 h 147"/>
                <a:gd name="T8" fmla="*/ 3 w 1164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47">
                  <a:moveTo>
                    <a:pt x="3" y="147"/>
                  </a:moveTo>
                  <a:lnTo>
                    <a:pt x="1164" y="30"/>
                  </a:lnTo>
                  <a:lnTo>
                    <a:pt x="1161" y="0"/>
                  </a:lnTo>
                  <a:lnTo>
                    <a:pt x="0" y="117"/>
                  </a:lnTo>
                  <a:lnTo>
                    <a:pt x="3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îṩļíḋè"/>
            <p:cNvSpPr/>
            <p:nvPr/>
          </p:nvSpPr>
          <p:spPr bwMode="auto">
            <a:xfrm>
              <a:off x="6507163" y="4498975"/>
              <a:ext cx="225425" cy="44450"/>
            </a:xfrm>
            <a:custGeom>
              <a:avLst/>
              <a:gdLst>
                <a:gd name="T0" fmla="*/ 6 w 142"/>
                <a:gd name="T1" fmla="*/ 0 h 28"/>
                <a:gd name="T2" fmla="*/ 0 w 142"/>
                <a:gd name="T3" fmla="*/ 1 h 28"/>
                <a:gd name="T4" fmla="*/ 0 w 142"/>
                <a:gd name="T5" fmla="*/ 28 h 28"/>
                <a:gd name="T6" fmla="*/ 142 w 142"/>
                <a:gd name="T7" fmla="*/ 13 h 28"/>
                <a:gd name="T8" fmla="*/ 6 w 14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8">
                  <a:moveTo>
                    <a:pt x="6" y="0"/>
                  </a:moveTo>
                  <a:lnTo>
                    <a:pt x="0" y="1"/>
                  </a:lnTo>
                  <a:lnTo>
                    <a:pt x="0" y="28"/>
                  </a:lnTo>
                  <a:lnTo>
                    <a:pt x="142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B9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ṥľïḋê"/>
            <p:cNvSpPr/>
            <p:nvPr/>
          </p:nvSpPr>
          <p:spPr bwMode="auto">
            <a:xfrm>
              <a:off x="6507163" y="4498975"/>
              <a:ext cx="225425" cy="44450"/>
            </a:xfrm>
            <a:custGeom>
              <a:avLst/>
              <a:gdLst>
                <a:gd name="T0" fmla="*/ 6 w 142"/>
                <a:gd name="T1" fmla="*/ 0 h 28"/>
                <a:gd name="T2" fmla="*/ 0 w 142"/>
                <a:gd name="T3" fmla="*/ 1 h 28"/>
                <a:gd name="T4" fmla="*/ 0 w 142"/>
                <a:gd name="T5" fmla="*/ 28 h 28"/>
                <a:gd name="T6" fmla="*/ 142 w 142"/>
                <a:gd name="T7" fmla="*/ 13 h 28"/>
                <a:gd name="T8" fmla="*/ 6 w 14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8">
                  <a:moveTo>
                    <a:pt x="6" y="0"/>
                  </a:moveTo>
                  <a:lnTo>
                    <a:pt x="0" y="1"/>
                  </a:lnTo>
                  <a:lnTo>
                    <a:pt x="0" y="28"/>
                  </a:lnTo>
                  <a:lnTo>
                    <a:pt x="142" y="13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iṩlïďe"/>
            <p:cNvSpPr/>
            <p:nvPr/>
          </p:nvSpPr>
          <p:spPr bwMode="auto">
            <a:xfrm>
              <a:off x="6507163" y="4498975"/>
              <a:ext cx="9525" cy="1588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1 h 1"/>
                <a:gd name="T4" fmla="*/ 6 w 6"/>
                <a:gd name="T5" fmla="*/ 0 h 1"/>
                <a:gd name="T6" fmla="*/ 0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íṩḻïdê"/>
            <p:cNvSpPr/>
            <p:nvPr/>
          </p:nvSpPr>
          <p:spPr bwMode="auto">
            <a:xfrm>
              <a:off x="6507163" y="4498975"/>
              <a:ext cx="9525" cy="1588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1 h 1"/>
                <a:gd name="T4" fmla="*/ 6 w 6"/>
                <a:gd name="T5" fmla="*/ 0 h 1"/>
                <a:gd name="T6" fmla="*/ 0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ïşḷídé"/>
            <p:cNvSpPr/>
            <p:nvPr/>
          </p:nvSpPr>
          <p:spPr bwMode="auto">
            <a:xfrm>
              <a:off x="6507163" y="4556125"/>
              <a:ext cx="352425" cy="139700"/>
            </a:xfrm>
            <a:custGeom>
              <a:avLst/>
              <a:gdLst>
                <a:gd name="T0" fmla="*/ 215 w 222"/>
                <a:gd name="T1" fmla="*/ 0 h 88"/>
                <a:gd name="T2" fmla="*/ 0 w 222"/>
                <a:gd name="T3" fmla="*/ 22 h 88"/>
                <a:gd name="T4" fmla="*/ 0 w 222"/>
                <a:gd name="T5" fmla="*/ 88 h 88"/>
                <a:gd name="T6" fmla="*/ 222 w 222"/>
                <a:gd name="T7" fmla="*/ 66 h 88"/>
                <a:gd name="T8" fmla="*/ 215 w 22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88">
                  <a:moveTo>
                    <a:pt x="215" y="0"/>
                  </a:moveTo>
                  <a:lnTo>
                    <a:pt x="0" y="22"/>
                  </a:lnTo>
                  <a:lnTo>
                    <a:pt x="0" y="88"/>
                  </a:lnTo>
                  <a:lnTo>
                    <a:pt x="222" y="6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9B9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îṩḻiḓê"/>
            <p:cNvSpPr/>
            <p:nvPr/>
          </p:nvSpPr>
          <p:spPr bwMode="auto">
            <a:xfrm>
              <a:off x="6507163" y="4556125"/>
              <a:ext cx="352425" cy="139700"/>
            </a:xfrm>
            <a:custGeom>
              <a:avLst/>
              <a:gdLst>
                <a:gd name="T0" fmla="*/ 215 w 222"/>
                <a:gd name="T1" fmla="*/ 0 h 88"/>
                <a:gd name="T2" fmla="*/ 0 w 222"/>
                <a:gd name="T3" fmla="*/ 22 h 88"/>
                <a:gd name="T4" fmla="*/ 0 w 222"/>
                <a:gd name="T5" fmla="*/ 88 h 88"/>
                <a:gd name="T6" fmla="*/ 222 w 222"/>
                <a:gd name="T7" fmla="*/ 66 h 88"/>
                <a:gd name="T8" fmla="*/ 215 w 22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88">
                  <a:moveTo>
                    <a:pt x="215" y="0"/>
                  </a:moveTo>
                  <a:lnTo>
                    <a:pt x="0" y="22"/>
                  </a:lnTo>
                  <a:lnTo>
                    <a:pt x="0" y="88"/>
                  </a:lnTo>
                  <a:lnTo>
                    <a:pt x="222" y="66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îŝ1íḍè"/>
            <p:cNvSpPr/>
            <p:nvPr/>
          </p:nvSpPr>
          <p:spPr bwMode="auto">
            <a:xfrm>
              <a:off x="6507163" y="4660900"/>
              <a:ext cx="357188" cy="76200"/>
            </a:xfrm>
            <a:custGeom>
              <a:avLst/>
              <a:gdLst>
                <a:gd name="T0" fmla="*/ 222 w 225"/>
                <a:gd name="T1" fmla="*/ 0 h 48"/>
                <a:gd name="T2" fmla="*/ 0 w 225"/>
                <a:gd name="T3" fmla="*/ 22 h 48"/>
                <a:gd name="T4" fmla="*/ 0 w 225"/>
                <a:gd name="T5" fmla="*/ 22 h 48"/>
                <a:gd name="T6" fmla="*/ 30 w 225"/>
                <a:gd name="T7" fmla="*/ 48 h 48"/>
                <a:gd name="T8" fmla="*/ 30 w 225"/>
                <a:gd name="T9" fmla="*/ 48 h 48"/>
                <a:gd name="T10" fmla="*/ 225 w 225"/>
                <a:gd name="T11" fmla="*/ 29 h 48"/>
                <a:gd name="T12" fmla="*/ 222 w 22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48">
                  <a:moveTo>
                    <a:pt x="222" y="0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25" y="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D6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ṩľiďè"/>
            <p:cNvSpPr/>
            <p:nvPr/>
          </p:nvSpPr>
          <p:spPr bwMode="auto">
            <a:xfrm>
              <a:off x="6507163" y="4660900"/>
              <a:ext cx="357188" cy="76200"/>
            </a:xfrm>
            <a:custGeom>
              <a:avLst/>
              <a:gdLst>
                <a:gd name="T0" fmla="*/ 222 w 225"/>
                <a:gd name="T1" fmla="*/ 0 h 48"/>
                <a:gd name="T2" fmla="*/ 0 w 225"/>
                <a:gd name="T3" fmla="*/ 22 h 48"/>
                <a:gd name="T4" fmla="*/ 0 w 225"/>
                <a:gd name="T5" fmla="*/ 22 h 48"/>
                <a:gd name="T6" fmla="*/ 30 w 225"/>
                <a:gd name="T7" fmla="*/ 48 h 48"/>
                <a:gd name="T8" fmla="*/ 30 w 225"/>
                <a:gd name="T9" fmla="*/ 48 h 48"/>
                <a:gd name="T10" fmla="*/ 225 w 225"/>
                <a:gd name="T11" fmla="*/ 29 h 48"/>
                <a:gd name="T12" fmla="*/ 222 w 225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48">
                  <a:moveTo>
                    <a:pt x="222" y="0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25" y="29"/>
                  </a:lnTo>
                  <a:lnTo>
                    <a:pt x="2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í$1íde"/>
            <p:cNvSpPr/>
            <p:nvPr/>
          </p:nvSpPr>
          <p:spPr bwMode="auto">
            <a:xfrm>
              <a:off x="6826250" y="4764088"/>
              <a:ext cx="42863" cy="4763"/>
            </a:xfrm>
            <a:custGeom>
              <a:avLst/>
              <a:gdLst>
                <a:gd name="T0" fmla="*/ 27 w 27"/>
                <a:gd name="T1" fmla="*/ 0 h 3"/>
                <a:gd name="T2" fmla="*/ 0 w 27"/>
                <a:gd name="T3" fmla="*/ 3 h 3"/>
                <a:gd name="T4" fmla="*/ 25 w 27"/>
                <a:gd name="T5" fmla="*/ 1 h 3"/>
                <a:gd name="T6" fmla="*/ 27 w 27"/>
                <a:gd name="T7" fmla="*/ 1 h 3"/>
                <a:gd name="T8" fmla="*/ 27 w 2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">
                  <a:moveTo>
                    <a:pt x="27" y="0"/>
                  </a:moveTo>
                  <a:lnTo>
                    <a:pt x="0" y="3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6E1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iṧľîḍe"/>
            <p:cNvSpPr/>
            <p:nvPr/>
          </p:nvSpPr>
          <p:spPr bwMode="auto">
            <a:xfrm>
              <a:off x="6826250" y="4764088"/>
              <a:ext cx="42863" cy="4763"/>
            </a:xfrm>
            <a:custGeom>
              <a:avLst/>
              <a:gdLst>
                <a:gd name="T0" fmla="*/ 27 w 27"/>
                <a:gd name="T1" fmla="*/ 0 h 3"/>
                <a:gd name="T2" fmla="*/ 0 w 27"/>
                <a:gd name="T3" fmla="*/ 3 h 3"/>
                <a:gd name="T4" fmla="*/ 25 w 27"/>
                <a:gd name="T5" fmla="*/ 1 h 3"/>
                <a:gd name="T6" fmla="*/ 27 w 27"/>
                <a:gd name="T7" fmla="*/ 1 h 3"/>
                <a:gd name="T8" fmla="*/ 27 w 2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">
                  <a:moveTo>
                    <a:pt x="27" y="0"/>
                  </a:moveTo>
                  <a:lnTo>
                    <a:pt x="0" y="3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şľîḋê"/>
            <p:cNvSpPr/>
            <p:nvPr/>
          </p:nvSpPr>
          <p:spPr bwMode="auto">
            <a:xfrm>
              <a:off x="6554788" y="4706938"/>
              <a:ext cx="314325" cy="84138"/>
            </a:xfrm>
            <a:custGeom>
              <a:avLst/>
              <a:gdLst>
                <a:gd name="T0" fmla="*/ 195 w 198"/>
                <a:gd name="T1" fmla="*/ 0 h 53"/>
                <a:gd name="T2" fmla="*/ 0 w 198"/>
                <a:gd name="T3" fmla="*/ 19 h 53"/>
                <a:gd name="T4" fmla="*/ 2 w 198"/>
                <a:gd name="T5" fmla="*/ 53 h 53"/>
                <a:gd name="T6" fmla="*/ 105 w 198"/>
                <a:gd name="T7" fmla="*/ 45 h 53"/>
                <a:gd name="T8" fmla="*/ 171 w 198"/>
                <a:gd name="T9" fmla="*/ 39 h 53"/>
                <a:gd name="T10" fmla="*/ 198 w 198"/>
                <a:gd name="T11" fmla="*/ 36 h 53"/>
                <a:gd name="T12" fmla="*/ 195 w 19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53">
                  <a:moveTo>
                    <a:pt x="195" y="0"/>
                  </a:moveTo>
                  <a:lnTo>
                    <a:pt x="0" y="19"/>
                  </a:lnTo>
                  <a:lnTo>
                    <a:pt x="2" y="53"/>
                  </a:lnTo>
                  <a:lnTo>
                    <a:pt x="105" y="45"/>
                  </a:lnTo>
                  <a:lnTo>
                    <a:pt x="171" y="39"/>
                  </a:lnTo>
                  <a:lnTo>
                    <a:pt x="198" y="36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3E8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ïşļíḍe"/>
            <p:cNvSpPr/>
            <p:nvPr/>
          </p:nvSpPr>
          <p:spPr bwMode="auto">
            <a:xfrm>
              <a:off x="6554788" y="4706938"/>
              <a:ext cx="314325" cy="84138"/>
            </a:xfrm>
            <a:custGeom>
              <a:avLst/>
              <a:gdLst>
                <a:gd name="T0" fmla="*/ 195 w 198"/>
                <a:gd name="T1" fmla="*/ 0 h 53"/>
                <a:gd name="T2" fmla="*/ 0 w 198"/>
                <a:gd name="T3" fmla="*/ 19 h 53"/>
                <a:gd name="T4" fmla="*/ 2 w 198"/>
                <a:gd name="T5" fmla="*/ 53 h 53"/>
                <a:gd name="T6" fmla="*/ 105 w 198"/>
                <a:gd name="T7" fmla="*/ 45 h 53"/>
                <a:gd name="T8" fmla="*/ 171 w 198"/>
                <a:gd name="T9" fmla="*/ 39 h 53"/>
                <a:gd name="T10" fmla="*/ 198 w 198"/>
                <a:gd name="T11" fmla="*/ 36 h 53"/>
                <a:gd name="T12" fmla="*/ 195 w 19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53">
                  <a:moveTo>
                    <a:pt x="195" y="0"/>
                  </a:moveTo>
                  <a:lnTo>
                    <a:pt x="0" y="19"/>
                  </a:lnTo>
                  <a:lnTo>
                    <a:pt x="2" y="53"/>
                  </a:lnTo>
                  <a:lnTo>
                    <a:pt x="105" y="45"/>
                  </a:lnTo>
                  <a:lnTo>
                    <a:pt x="171" y="39"/>
                  </a:lnTo>
                  <a:lnTo>
                    <a:pt x="198" y="36"/>
                  </a:lnTo>
                  <a:lnTo>
                    <a:pt x="1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iš1îḑé"/>
            <p:cNvSpPr/>
            <p:nvPr/>
          </p:nvSpPr>
          <p:spPr bwMode="auto">
            <a:xfrm>
              <a:off x="6507163" y="4519613"/>
              <a:ext cx="341313" cy="71438"/>
            </a:xfrm>
            <a:custGeom>
              <a:avLst/>
              <a:gdLst>
                <a:gd name="T0" fmla="*/ 142 w 215"/>
                <a:gd name="T1" fmla="*/ 0 h 45"/>
                <a:gd name="T2" fmla="*/ 0 w 215"/>
                <a:gd name="T3" fmla="*/ 15 h 45"/>
                <a:gd name="T4" fmla="*/ 0 w 215"/>
                <a:gd name="T5" fmla="*/ 45 h 45"/>
                <a:gd name="T6" fmla="*/ 215 w 215"/>
                <a:gd name="T7" fmla="*/ 23 h 45"/>
                <a:gd name="T8" fmla="*/ 213 w 215"/>
                <a:gd name="T9" fmla="*/ 7 h 45"/>
                <a:gd name="T10" fmla="*/ 142 w 215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45">
                  <a:moveTo>
                    <a:pt x="142" y="0"/>
                  </a:moveTo>
                  <a:lnTo>
                    <a:pt x="0" y="15"/>
                  </a:lnTo>
                  <a:lnTo>
                    <a:pt x="0" y="45"/>
                  </a:lnTo>
                  <a:lnTo>
                    <a:pt x="215" y="23"/>
                  </a:lnTo>
                  <a:lnTo>
                    <a:pt x="213" y="7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898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íš1íďê"/>
            <p:cNvSpPr/>
            <p:nvPr/>
          </p:nvSpPr>
          <p:spPr bwMode="auto">
            <a:xfrm>
              <a:off x="6507163" y="4519613"/>
              <a:ext cx="341313" cy="71438"/>
            </a:xfrm>
            <a:custGeom>
              <a:avLst/>
              <a:gdLst>
                <a:gd name="T0" fmla="*/ 142 w 215"/>
                <a:gd name="T1" fmla="*/ 0 h 45"/>
                <a:gd name="T2" fmla="*/ 0 w 215"/>
                <a:gd name="T3" fmla="*/ 15 h 45"/>
                <a:gd name="T4" fmla="*/ 0 w 215"/>
                <a:gd name="T5" fmla="*/ 45 h 45"/>
                <a:gd name="T6" fmla="*/ 215 w 215"/>
                <a:gd name="T7" fmla="*/ 23 h 45"/>
                <a:gd name="T8" fmla="*/ 213 w 215"/>
                <a:gd name="T9" fmla="*/ 7 h 45"/>
                <a:gd name="T10" fmla="*/ 142 w 215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45">
                  <a:moveTo>
                    <a:pt x="142" y="0"/>
                  </a:moveTo>
                  <a:lnTo>
                    <a:pt x="0" y="15"/>
                  </a:lnTo>
                  <a:lnTo>
                    <a:pt x="0" y="45"/>
                  </a:lnTo>
                  <a:lnTo>
                    <a:pt x="215" y="23"/>
                  </a:lnTo>
                  <a:lnTo>
                    <a:pt x="213" y="7"/>
                  </a:lnTo>
                  <a:lnTo>
                    <a:pt x="1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îsľîďe"/>
            <p:cNvSpPr/>
            <p:nvPr/>
          </p:nvSpPr>
          <p:spPr bwMode="auto">
            <a:xfrm>
              <a:off x="6570663" y="4702175"/>
              <a:ext cx="347663" cy="412750"/>
            </a:xfrm>
            <a:custGeom>
              <a:avLst/>
              <a:gdLst>
                <a:gd name="T0" fmla="*/ 218 w 219"/>
                <a:gd name="T1" fmla="*/ 0 h 260"/>
                <a:gd name="T2" fmla="*/ 3 w 219"/>
                <a:gd name="T3" fmla="*/ 25 h 260"/>
                <a:gd name="T4" fmla="*/ 0 w 219"/>
                <a:gd name="T5" fmla="*/ 260 h 260"/>
                <a:gd name="T6" fmla="*/ 2 w 219"/>
                <a:gd name="T7" fmla="*/ 260 h 260"/>
                <a:gd name="T8" fmla="*/ 114 w 219"/>
                <a:gd name="T9" fmla="*/ 216 h 260"/>
                <a:gd name="T10" fmla="*/ 214 w 219"/>
                <a:gd name="T11" fmla="*/ 245 h 260"/>
                <a:gd name="T12" fmla="*/ 216 w 219"/>
                <a:gd name="T13" fmla="*/ 245 h 260"/>
                <a:gd name="T14" fmla="*/ 219 w 219"/>
                <a:gd name="T15" fmla="*/ 4 h 260"/>
                <a:gd name="T16" fmla="*/ 218 w 219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60">
                  <a:moveTo>
                    <a:pt x="218" y="0"/>
                  </a:moveTo>
                  <a:lnTo>
                    <a:pt x="3" y="25"/>
                  </a:lnTo>
                  <a:lnTo>
                    <a:pt x="0" y="260"/>
                  </a:lnTo>
                  <a:lnTo>
                    <a:pt x="2" y="260"/>
                  </a:lnTo>
                  <a:lnTo>
                    <a:pt x="114" y="216"/>
                  </a:lnTo>
                  <a:lnTo>
                    <a:pt x="214" y="245"/>
                  </a:lnTo>
                  <a:lnTo>
                    <a:pt x="216" y="245"/>
                  </a:lnTo>
                  <a:lnTo>
                    <a:pt x="219" y="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şlïḓè"/>
            <p:cNvSpPr/>
            <p:nvPr/>
          </p:nvSpPr>
          <p:spPr bwMode="auto">
            <a:xfrm>
              <a:off x="6502400" y="4464050"/>
              <a:ext cx="414338" cy="277813"/>
            </a:xfrm>
            <a:custGeom>
              <a:avLst/>
              <a:gdLst>
                <a:gd name="T0" fmla="*/ 219 w 261"/>
                <a:gd name="T1" fmla="*/ 0 h 175"/>
                <a:gd name="T2" fmla="*/ 0 w 261"/>
                <a:gd name="T3" fmla="*/ 18 h 175"/>
                <a:gd name="T4" fmla="*/ 46 w 261"/>
                <a:gd name="T5" fmla="*/ 175 h 175"/>
                <a:gd name="T6" fmla="*/ 261 w 261"/>
                <a:gd name="T7" fmla="*/ 150 h 175"/>
                <a:gd name="T8" fmla="*/ 219 w 261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75">
                  <a:moveTo>
                    <a:pt x="219" y="0"/>
                  </a:moveTo>
                  <a:lnTo>
                    <a:pt x="0" y="18"/>
                  </a:lnTo>
                  <a:lnTo>
                    <a:pt x="46" y="175"/>
                  </a:lnTo>
                  <a:lnTo>
                    <a:pt x="261" y="15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E8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ïṥ1îdê"/>
            <p:cNvSpPr/>
            <p:nvPr/>
          </p:nvSpPr>
          <p:spPr bwMode="auto">
            <a:xfrm>
              <a:off x="7064375" y="4408488"/>
              <a:ext cx="300038" cy="77788"/>
            </a:xfrm>
            <a:custGeom>
              <a:avLst/>
              <a:gdLst>
                <a:gd name="T0" fmla="*/ 44 w 192"/>
                <a:gd name="T1" fmla="*/ 16 h 50"/>
                <a:gd name="T2" fmla="*/ 0 w 192"/>
                <a:gd name="T3" fmla="*/ 21 h 50"/>
                <a:gd name="T4" fmla="*/ 2 w 192"/>
                <a:gd name="T5" fmla="*/ 50 h 50"/>
                <a:gd name="T6" fmla="*/ 46 w 192"/>
                <a:gd name="T7" fmla="*/ 45 h 50"/>
                <a:gd name="T8" fmla="*/ 44 w 192"/>
                <a:gd name="T9" fmla="*/ 16 h 50"/>
                <a:gd name="T10" fmla="*/ 190 w 192"/>
                <a:gd name="T11" fmla="*/ 0 h 50"/>
                <a:gd name="T12" fmla="*/ 146 w 192"/>
                <a:gd name="T13" fmla="*/ 5 h 50"/>
                <a:gd name="T14" fmla="*/ 147 w 192"/>
                <a:gd name="T15" fmla="*/ 35 h 50"/>
                <a:gd name="T16" fmla="*/ 192 w 192"/>
                <a:gd name="T17" fmla="*/ 30 h 50"/>
                <a:gd name="T18" fmla="*/ 190 w 192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50">
                  <a:moveTo>
                    <a:pt x="44" y="16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30"/>
                    <a:pt x="1" y="40"/>
                    <a:pt x="2" y="5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5" y="35"/>
                    <a:pt x="45" y="25"/>
                    <a:pt x="44" y="16"/>
                  </a:cubicBezTo>
                  <a:moveTo>
                    <a:pt x="190" y="0"/>
                  </a:moveTo>
                  <a:cubicBezTo>
                    <a:pt x="146" y="5"/>
                    <a:pt x="146" y="5"/>
                    <a:pt x="146" y="5"/>
                  </a:cubicBezTo>
                  <a:cubicBezTo>
                    <a:pt x="146" y="15"/>
                    <a:pt x="147" y="25"/>
                    <a:pt x="147" y="35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1" y="20"/>
                    <a:pt x="190" y="10"/>
                    <a:pt x="190" y="0"/>
                  </a:cubicBezTo>
                </a:path>
              </a:pathLst>
            </a:custGeom>
            <a:solidFill>
              <a:srgbClr val="8E9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$ḷïḍè"/>
            <p:cNvSpPr/>
            <p:nvPr/>
          </p:nvSpPr>
          <p:spPr bwMode="auto">
            <a:xfrm>
              <a:off x="7062788" y="4275138"/>
              <a:ext cx="303213" cy="166688"/>
            </a:xfrm>
            <a:custGeom>
              <a:avLst/>
              <a:gdLst>
                <a:gd name="T0" fmla="*/ 49 w 194"/>
                <a:gd name="T1" fmla="*/ 21 h 107"/>
                <a:gd name="T2" fmla="*/ 5 w 194"/>
                <a:gd name="T3" fmla="*/ 35 h 107"/>
                <a:gd name="T4" fmla="*/ 1 w 194"/>
                <a:gd name="T5" fmla="*/ 107 h 107"/>
                <a:gd name="T6" fmla="*/ 45 w 194"/>
                <a:gd name="T7" fmla="*/ 102 h 107"/>
                <a:gd name="T8" fmla="*/ 45 w 194"/>
                <a:gd name="T9" fmla="*/ 67 h 107"/>
                <a:gd name="T10" fmla="*/ 82 w 194"/>
                <a:gd name="T11" fmla="*/ 58 h 107"/>
                <a:gd name="T12" fmla="*/ 78 w 194"/>
                <a:gd name="T13" fmla="*/ 40 h 107"/>
                <a:gd name="T14" fmla="*/ 46 w 194"/>
                <a:gd name="T15" fmla="*/ 48 h 107"/>
                <a:gd name="T16" fmla="*/ 49 w 194"/>
                <a:gd name="T17" fmla="*/ 21 h 107"/>
                <a:gd name="T18" fmla="*/ 194 w 194"/>
                <a:gd name="T19" fmla="*/ 0 h 107"/>
                <a:gd name="T20" fmla="*/ 152 w 194"/>
                <a:gd name="T21" fmla="*/ 4 h 107"/>
                <a:gd name="T22" fmla="*/ 150 w 194"/>
                <a:gd name="T23" fmla="*/ 21 h 107"/>
                <a:gd name="T24" fmla="*/ 112 w 194"/>
                <a:gd name="T25" fmla="*/ 31 h 107"/>
                <a:gd name="T26" fmla="*/ 115 w 194"/>
                <a:gd name="T27" fmla="*/ 49 h 107"/>
                <a:gd name="T28" fmla="*/ 148 w 194"/>
                <a:gd name="T29" fmla="*/ 40 h 107"/>
                <a:gd name="T30" fmla="*/ 147 w 194"/>
                <a:gd name="T31" fmla="*/ 91 h 107"/>
                <a:gd name="T32" fmla="*/ 191 w 194"/>
                <a:gd name="T33" fmla="*/ 86 h 107"/>
                <a:gd name="T34" fmla="*/ 194 w 194"/>
                <a:gd name="T3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07">
                  <a:moveTo>
                    <a:pt x="49" y="21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3" y="52"/>
                    <a:pt x="0" y="78"/>
                    <a:pt x="1" y="107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5" y="90"/>
                    <a:pt x="45" y="78"/>
                    <a:pt x="45" y="67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38"/>
                    <a:pt x="48" y="29"/>
                    <a:pt x="49" y="21"/>
                  </a:cubicBezTo>
                  <a:moveTo>
                    <a:pt x="194" y="0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51" y="9"/>
                    <a:pt x="150" y="15"/>
                    <a:pt x="150" y="2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7" y="56"/>
                    <a:pt x="147" y="73"/>
                    <a:pt x="147" y="91"/>
                  </a:cubicBezTo>
                  <a:cubicBezTo>
                    <a:pt x="191" y="86"/>
                    <a:pt x="191" y="86"/>
                    <a:pt x="191" y="86"/>
                  </a:cubicBezTo>
                  <a:cubicBezTo>
                    <a:pt x="190" y="53"/>
                    <a:pt x="192" y="22"/>
                    <a:pt x="194" y="0"/>
                  </a:cubicBezTo>
                </a:path>
              </a:pathLst>
            </a:custGeom>
            <a:solidFill>
              <a:srgbClr val="7E8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iŝ1ïdé"/>
            <p:cNvSpPr/>
            <p:nvPr/>
          </p:nvSpPr>
          <p:spPr bwMode="auto">
            <a:xfrm>
              <a:off x="7072313" y="4527550"/>
              <a:ext cx="323850" cy="107950"/>
            </a:xfrm>
            <a:custGeom>
              <a:avLst/>
              <a:gdLst>
                <a:gd name="T0" fmla="*/ 191 w 206"/>
                <a:gd name="T1" fmla="*/ 0 h 69"/>
                <a:gd name="T2" fmla="*/ 136 w 206"/>
                <a:gd name="T3" fmla="*/ 14 h 69"/>
                <a:gd name="T4" fmla="*/ 140 w 206"/>
                <a:gd name="T5" fmla="*/ 29 h 69"/>
                <a:gd name="T6" fmla="*/ 152 w 206"/>
                <a:gd name="T7" fmla="*/ 26 h 69"/>
                <a:gd name="T8" fmla="*/ 163 w 206"/>
                <a:gd name="T9" fmla="*/ 55 h 69"/>
                <a:gd name="T10" fmla="*/ 206 w 206"/>
                <a:gd name="T11" fmla="*/ 51 h 69"/>
                <a:gd name="T12" fmla="*/ 191 w 206"/>
                <a:gd name="T13" fmla="*/ 0 h 69"/>
                <a:gd name="T14" fmla="*/ 44 w 206"/>
                <a:gd name="T15" fmla="*/ 0 h 69"/>
                <a:gd name="T16" fmla="*/ 0 w 206"/>
                <a:gd name="T17" fmla="*/ 4 h 69"/>
                <a:gd name="T18" fmla="*/ 22 w 206"/>
                <a:gd name="T19" fmla="*/ 68 h 69"/>
                <a:gd name="T20" fmla="*/ 24 w 206"/>
                <a:gd name="T21" fmla="*/ 69 h 69"/>
                <a:gd name="T22" fmla="*/ 65 w 206"/>
                <a:gd name="T23" fmla="*/ 65 h 69"/>
                <a:gd name="T24" fmla="*/ 59 w 206"/>
                <a:gd name="T25" fmla="*/ 50 h 69"/>
                <a:gd name="T26" fmla="*/ 106 w 206"/>
                <a:gd name="T27" fmla="*/ 38 h 69"/>
                <a:gd name="T28" fmla="*/ 102 w 206"/>
                <a:gd name="T29" fmla="*/ 20 h 69"/>
                <a:gd name="T30" fmla="*/ 53 w 206"/>
                <a:gd name="T31" fmla="*/ 33 h 69"/>
                <a:gd name="T32" fmla="*/ 44 w 206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69">
                  <a:moveTo>
                    <a:pt x="191" y="0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5" y="36"/>
                    <a:pt x="159" y="46"/>
                    <a:pt x="163" y="55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199" y="36"/>
                    <a:pt x="195" y="18"/>
                    <a:pt x="191" y="0"/>
                  </a:cubicBezTo>
                  <a:moveTo>
                    <a:pt x="4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5" y="26"/>
                    <a:pt x="12" y="48"/>
                    <a:pt x="22" y="6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3" y="60"/>
                    <a:pt x="61" y="55"/>
                    <a:pt x="59" y="50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9" y="22"/>
                    <a:pt x="47" y="11"/>
                    <a:pt x="44" y="0"/>
                  </a:cubicBezTo>
                </a:path>
              </a:pathLst>
            </a:custGeom>
            <a:solidFill>
              <a:srgbClr val="8E9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iṡ1îďe"/>
            <p:cNvSpPr/>
            <p:nvPr/>
          </p:nvSpPr>
          <p:spPr bwMode="auto">
            <a:xfrm>
              <a:off x="7110413" y="4606925"/>
              <a:ext cx="330200" cy="73025"/>
            </a:xfrm>
            <a:custGeom>
              <a:avLst/>
              <a:gdLst>
                <a:gd name="T0" fmla="*/ 41 w 211"/>
                <a:gd name="T1" fmla="*/ 14 h 46"/>
                <a:gd name="T2" fmla="*/ 0 w 211"/>
                <a:gd name="T3" fmla="*/ 18 h 46"/>
                <a:gd name="T4" fmla="*/ 34 w 211"/>
                <a:gd name="T5" fmla="*/ 45 h 46"/>
                <a:gd name="T6" fmla="*/ 34 w 211"/>
                <a:gd name="T7" fmla="*/ 46 h 46"/>
                <a:gd name="T8" fmla="*/ 75 w 211"/>
                <a:gd name="T9" fmla="*/ 42 h 46"/>
                <a:gd name="T10" fmla="*/ 43 w 211"/>
                <a:gd name="T11" fmla="*/ 17 h 46"/>
                <a:gd name="T12" fmla="*/ 41 w 211"/>
                <a:gd name="T13" fmla="*/ 14 h 46"/>
                <a:gd name="T14" fmla="*/ 182 w 211"/>
                <a:gd name="T15" fmla="*/ 0 h 46"/>
                <a:gd name="T16" fmla="*/ 139 w 211"/>
                <a:gd name="T17" fmla="*/ 4 h 46"/>
                <a:gd name="T18" fmla="*/ 142 w 211"/>
                <a:gd name="T19" fmla="*/ 9 h 46"/>
                <a:gd name="T20" fmla="*/ 171 w 211"/>
                <a:gd name="T21" fmla="*/ 33 h 46"/>
                <a:gd name="T22" fmla="*/ 211 w 211"/>
                <a:gd name="T23" fmla="*/ 29 h 46"/>
                <a:gd name="T24" fmla="*/ 186 w 211"/>
                <a:gd name="T25" fmla="*/ 9 h 46"/>
                <a:gd name="T26" fmla="*/ 182 w 211"/>
                <a:gd name="T2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1" h="46">
                  <a:moveTo>
                    <a:pt x="41" y="14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6"/>
                    <a:pt x="42" y="15"/>
                    <a:pt x="41" y="14"/>
                  </a:cubicBezTo>
                  <a:moveTo>
                    <a:pt x="182" y="0"/>
                  </a:moveTo>
                  <a:cubicBezTo>
                    <a:pt x="139" y="4"/>
                    <a:pt x="139" y="4"/>
                    <a:pt x="139" y="4"/>
                  </a:cubicBezTo>
                  <a:cubicBezTo>
                    <a:pt x="140" y="6"/>
                    <a:pt x="141" y="8"/>
                    <a:pt x="142" y="9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5" y="6"/>
                    <a:pt x="183" y="3"/>
                    <a:pt x="182" y="0"/>
                  </a:cubicBezTo>
                </a:path>
              </a:pathLst>
            </a:custGeom>
            <a:solidFill>
              <a:srgbClr val="0C6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íś1îďè"/>
            <p:cNvSpPr/>
            <p:nvPr/>
          </p:nvSpPr>
          <p:spPr bwMode="auto">
            <a:xfrm>
              <a:off x="7262813" y="4770438"/>
              <a:ext cx="17463" cy="6350"/>
            </a:xfrm>
            <a:custGeom>
              <a:avLst/>
              <a:gdLst>
                <a:gd name="T0" fmla="*/ 10 w 11"/>
                <a:gd name="T1" fmla="*/ 0 h 4"/>
                <a:gd name="T2" fmla="*/ 0 w 11"/>
                <a:gd name="T3" fmla="*/ 3 h 4"/>
                <a:gd name="T4" fmla="*/ 2 w 11"/>
                <a:gd name="T5" fmla="*/ 4 h 4"/>
                <a:gd name="T6" fmla="*/ 11 w 11"/>
                <a:gd name="T7" fmla="*/ 4 h 4"/>
                <a:gd name="T8" fmla="*/ 10 w 1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1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90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$1ïḓe"/>
            <p:cNvSpPr/>
            <p:nvPr/>
          </p:nvSpPr>
          <p:spPr bwMode="auto">
            <a:xfrm>
              <a:off x="7262813" y="4770438"/>
              <a:ext cx="17463" cy="6350"/>
            </a:xfrm>
            <a:custGeom>
              <a:avLst/>
              <a:gdLst>
                <a:gd name="T0" fmla="*/ 10 w 11"/>
                <a:gd name="T1" fmla="*/ 0 h 4"/>
                <a:gd name="T2" fmla="*/ 0 w 11"/>
                <a:gd name="T3" fmla="*/ 3 h 4"/>
                <a:gd name="T4" fmla="*/ 2 w 11"/>
                <a:gd name="T5" fmla="*/ 4 h 4"/>
                <a:gd name="T6" fmla="*/ 11 w 11"/>
                <a:gd name="T7" fmla="*/ 4 h 4"/>
                <a:gd name="T8" fmla="*/ 10 w 1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11" y="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íṧḷíḓê"/>
            <p:cNvSpPr/>
            <p:nvPr/>
          </p:nvSpPr>
          <p:spPr bwMode="auto">
            <a:xfrm>
              <a:off x="7213600" y="4743450"/>
              <a:ext cx="65088" cy="31750"/>
            </a:xfrm>
            <a:custGeom>
              <a:avLst/>
              <a:gdLst>
                <a:gd name="T0" fmla="*/ 35 w 41"/>
                <a:gd name="T1" fmla="*/ 0 h 20"/>
                <a:gd name="T2" fmla="*/ 0 w 41"/>
                <a:gd name="T3" fmla="*/ 5 h 20"/>
                <a:gd name="T4" fmla="*/ 31 w 41"/>
                <a:gd name="T5" fmla="*/ 20 h 20"/>
                <a:gd name="T6" fmla="*/ 41 w 41"/>
                <a:gd name="T7" fmla="*/ 17 h 20"/>
                <a:gd name="T8" fmla="*/ 38 w 41"/>
                <a:gd name="T9" fmla="*/ 1 h 20"/>
                <a:gd name="T10" fmla="*/ 35 w 4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">
                  <a:moveTo>
                    <a:pt x="35" y="0"/>
                  </a:moveTo>
                  <a:lnTo>
                    <a:pt x="0" y="5"/>
                  </a:lnTo>
                  <a:lnTo>
                    <a:pt x="31" y="20"/>
                  </a:lnTo>
                  <a:lnTo>
                    <a:pt x="41" y="17"/>
                  </a:lnTo>
                  <a:lnTo>
                    <a:pt x="38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0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išḷiḓe"/>
            <p:cNvSpPr/>
            <p:nvPr/>
          </p:nvSpPr>
          <p:spPr bwMode="auto">
            <a:xfrm>
              <a:off x="7213600" y="4743450"/>
              <a:ext cx="65088" cy="31750"/>
            </a:xfrm>
            <a:custGeom>
              <a:avLst/>
              <a:gdLst>
                <a:gd name="T0" fmla="*/ 35 w 41"/>
                <a:gd name="T1" fmla="*/ 0 h 20"/>
                <a:gd name="T2" fmla="*/ 0 w 41"/>
                <a:gd name="T3" fmla="*/ 5 h 20"/>
                <a:gd name="T4" fmla="*/ 31 w 41"/>
                <a:gd name="T5" fmla="*/ 20 h 20"/>
                <a:gd name="T6" fmla="*/ 41 w 41"/>
                <a:gd name="T7" fmla="*/ 17 h 20"/>
                <a:gd name="T8" fmla="*/ 38 w 41"/>
                <a:gd name="T9" fmla="*/ 1 h 20"/>
                <a:gd name="T10" fmla="*/ 35 w 4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">
                  <a:moveTo>
                    <a:pt x="35" y="0"/>
                  </a:moveTo>
                  <a:lnTo>
                    <a:pt x="0" y="5"/>
                  </a:lnTo>
                  <a:lnTo>
                    <a:pt x="31" y="20"/>
                  </a:lnTo>
                  <a:lnTo>
                    <a:pt x="41" y="17"/>
                  </a:lnTo>
                  <a:lnTo>
                    <a:pt x="38" y="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ïṣḻïḓè"/>
            <p:cNvSpPr/>
            <p:nvPr/>
          </p:nvSpPr>
          <p:spPr bwMode="auto">
            <a:xfrm>
              <a:off x="7181850" y="4729163"/>
              <a:ext cx="87313" cy="22225"/>
            </a:xfrm>
            <a:custGeom>
              <a:avLst/>
              <a:gdLst>
                <a:gd name="T0" fmla="*/ 37 w 55"/>
                <a:gd name="T1" fmla="*/ 0 h 14"/>
                <a:gd name="T2" fmla="*/ 0 w 55"/>
                <a:gd name="T3" fmla="*/ 3 h 14"/>
                <a:gd name="T4" fmla="*/ 20 w 55"/>
                <a:gd name="T5" fmla="*/ 14 h 14"/>
                <a:gd name="T6" fmla="*/ 55 w 55"/>
                <a:gd name="T7" fmla="*/ 9 h 14"/>
                <a:gd name="T8" fmla="*/ 38 w 55"/>
                <a:gd name="T9" fmla="*/ 0 h 14"/>
                <a:gd name="T10" fmla="*/ 37 w 55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4">
                  <a:moveTo>
                    <a:pt x="37" y="0"/>
                  </a:moveTo>
                  <a:lnTo>
                    <a:pt x="0" y="3"/>
                  </a:lnTo>
                  <a:lnTo>
                    <a:pt x="20" y="14"/>
                  </a:lnTo>
                  <a:lnTo>
                    <a:pt x="55" y="9"/>
                  </a:lnTo>
                  <a:lnTo>
                    <a:pt x="38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B1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í$ļïḋê"/>
            <p:cNvSpPr/>
            <p:nvPr/>
          </p:nvSpPr>
          <p:spPr bwMode="auto">
            <a:xfrm>
              <a:off x="7181850" y="4729163"/>
              <a:ext cx="87313" cy="22225"/>
            </a:xfrm>
            <a:custGeom>
              <a:avLst/>
              <a:gdLst>
                <a:gd name="T0" fmla="*/ 37 w 55"/>
                <a:gd name="T1" fmla="*/ 0 h 14"/>
                <a:gd name="T2" fmla="*/ 0 w 55"/>
                <a:gd name="T3" fmla="*/ 3 h 14"/>
                <a:gd name="T4" fmla="*/ 20 w 55"/>
                <a:gd name="T5" fmla="*/ 14 h 14"/>
                <a:gd name="T6" fmla="*/ 55 w 55"/>
                <a:gd name="T7" fmla="*/ 9 h 14"/>
                <a:gd name="T8" fmla="*/ 38 w 55"/>
                <a:gd name="T9" fmla="*/ 0 h 14"/>
                <a:gd name="T10" fmla="*/ 37 w 55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4">
                  <a:moveTo>
                    <a:pt x="37" y="0"/>
                  </a:moveTo>
                  <a:lnTo>
                    <a:pt x="0" y="3"/>
                  </a:lnTo>
                  <a:lnTo>
                    <a:pt x="20" y="14"/>
                  </a:lnTo>
                  <a:lnTo>
                    <a:pt x="55" y="9"/>
                  </a:lnTo>
                  <a:lnTo>
                    <a:pt x="38" y="0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Sľiďe"/>
            <p:cNvSpPr/>
            <p:nvPr/>
          </p:nvSpPr>
          <p:spPr bwMode="auto">
            <a:xfrm>
              <a:off x="7421563" y="4718050"/>
              <a:ext cx="69850" cy="22225"/>
            </a:xfrm>
            <a:custGeom>
              <a:avLst/>
              <a:gdLst>
                <a:gd name="T0" fmla="*/ 28 w 44"/>
                <a:gd name="T1" fmla="*/ 0 h 14"/>
                <a:gd name="T2" fmla="*/ 0 w 44"/>
                <a:gd name="T3" fmla="*/ 7 h 14"/>
                <a:gd name="T4" fmla="*/ 13 w 44"/>
                <a:gd name="T5" fmla="*/ 14 h 14"/>
                <a:gd name="T6" fmla="*/ 44 w 44"/>
                <a:gd name="T7" fmla="*/ 7 h 14"/>
                <a:gd name="T8" fmla="*/ 28 w 44"/>
                <a:gd name="T9" fmla="*/ 0 h 14"/>
                <a:gd name="T10" fmla="*/ 28 w 4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4">
                  <a:moveTo>
                    <a:pt x="28" y="0"/>
                  </a:moveTo>
                  <a:lnTo>
                    <a:pt x="0" y="7"/>
                  </a:lnTo>
                  <a:lnTo>
                    <a:pt x="13" y="14"/>
                  </a:lnTo>
                  <a:lnTo>
                    <a:pt x="44" y="7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90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iśḻïḍè"/>
            <p:cNvSpPr/>
            <p:nvPr/>
          </p:nvSpPr>
          <p:spPr bwMode="auto">
            <a:xfrm>
              <a:off x="7421563" y="4718050"/>
              <a:ext cx="69850" cy="22225"/>
            </a:xfrm>
            <a:custGeom>
              <a:avLst/>
              <a:gdLst>
                <a:gd name="T0" fmla="*/ 28 w 44"/>
                <a:gd name="T1" fmla="*/ 0 h 14"/>
                <a:gd name="T2" fmla="*/ 0 w 44"/>
                <a:gd name="T3" fmla="*/ 7 h 14"/>
                <a:gd name="T4" fmla="*/ 13 w 44"/>
                <a:gd name="T5" fmla="*/ 14 h 14"/>
                <a:gd name="T6" fmla="*/ 44 w 44"/>
                <a:gd name="T7" fmla="*/ 7 h 14"/>
                <a:gd name="T8" fmla="*/ 28 w 44"/>
                <a:gd name="T9" fmla="*/ 0 h 14"/>
                <a:gd name="T10" fmla="*/ 28 w 4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4">
                  <a:moveTo>
                    <a:pt x="28" y="0"/>
                  </a:moveTo>
                  <a:lnTo>
                    <a:pt x="0" y="7"/>
                  </a:lnTo>
                  <a:lnTo>
                    <a:pt x="13" y="14"/>
                  </a:lnTo>
                  <a:lnTo>
                    <a:pt x="44" y="7"/>
                  </a:lnTo>
                  <a:lnTo>
                    <a:pt x="28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ïšļíḍe"/>
            <p:cNvSpPr/>
            <p:nvPr/>
          </p:nvSpPr>
          <p:spPr bwMode="auto">
            <a:xfrm>
              <a:off x="7408863" y="4714875"/>
              <a:ext cx="57150" cy="14288"/>
            </a:xfrm>
            <a:custGeom>
              <a:avLst/>
              <a:gdLst>
                <a:gd name="T0" fmla="*/ 36 w 36"/>
                <a:gd name="T1" fmla="*/ 0 h 9"/>
                <a:gd name="T2" fmla="*/ 0 w 36"/>
                <a:gd name="T3" fmla="*/ 5 h 9"/>
                <a:gd name="T4" fmla="*/ 8 w 36"/>
                <a:gd name="T5" fmla="*/ 9 h 9"/>
                <a:gd name="T6" fmla="*/ 36 w 36"/>
                <a:gd name="T7" fmla="*/ 2 h 9"/>
                <a:gd name="T8" fmla="*/ 36 w 3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">
                  <a:moveTo>
                    <a:pt x="36" y="0"/>
                  </a:moveTo>
                  <a:lnTo>
                    <a:pt x="0" y="5"/>
                  </a:lnTo>
                  <a:lnTo>
                    <a:pt x="8" y="9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90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íṩļïḓe"/>
            <p:cNvSpPr/>
            <p:nvPr/>
          </p:nvSpPr>
          <p:spPr bwMode="auto">
            <a:xfrm>
              <a:off x="7408863" y="4714875"/>
              <a:ext cx="57150" cy="14288"/>
            </a:xfrm>
            <a:custGeom>
              <a:avLst/>
              <a:gdLst>
                <a:gd name="T0" fmla="*/ 36 w 36"/>
                <a:gd name="T1" fmla="*/ 0 h 9"/>
                <a:gd name="T2" fmla="*/ 0 w 36"/>
                <a:gd name="T3" fmla="*/ 5 h 9"/>
                <a:gd name="T4" fmla="*/ 8 w 36"/>
                <a:gd name="T5" fmla="*/ 9 h 9"/>
                <a:gd name="T6" fmla="*/ 36 w 36"/>
                <a:gd name="T7" fmla="*/ 2 h 9"/>
                <a:gd name="T8" fmla="*/ 36 w 3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">
                  <a:moveTo>
                    <a:pt x="36" y="0"/>
                  </a:moveTo>
                  <a:lnTo>
                    <a:pt x="0" y="5"/>
                  </a:lnTo>
                  <a:lnTo>
                    <a:pt x="8" y="9"/>
                  </a:lnTo>
                  <a:lnTo>
                    <a:pt x="36" y="2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sľïḍè"/>
            <p:cNvSpPr/>
            <p:nvPr/>
          </p:nvSpPr>
          <p:spPr bwMode="auto">
            <a:xfrm>
              <a:off x="7396163" y="4706938"/>
              <a:ext cx="69850" cy="15875"/>
            </a:xfrm>
            <a:custGeom>
              <a:avLst/>
              <a:gdLst>
                <a:gd name="T0" fmla="*/ 43 w 44"/>
                <a:gd name="T1" fmla="*/ 0 h 10"/>
                <a:gd name="T2" fmla="*/ 0 w 44"/>
                <a:gd name="T3" fmla="*/ 4 h 10"/>
                <a:gd name="T4" fmla="*/ 0 w 44"/>
                <a:gd name="T5" fmla="*/ 7 h 10"/>
                <a:gd name="T6" fmla="*/ 8 w 44"/>
                <a:gd name="T7" fmla="*/ 10 h 10"/>
                <a:gd name="T8" fmla="*/ 44 w 44"/>
                <a:gd name="T9" fmla="*/ 5 h 10"/>
                <a:gd name="T10" fmla="*/ 43 w 4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0">
                  <a:moveTo>
                    <a:pt x="43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8" y="10"/>
                  </a:lnTo>
                  <a:lnTo>
                    <a:pt x="44" y="5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5B1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îṩļïḑé"/>
            <p:cNvSpPr/>
            <p:nvPr/>
          </p:nvSpPr>
          <p:spPr bwMode="auto">
            <a:xfrm>
              <a:off x="7396163" y="4706938"/>
              <a:ext cx="69850" cy="15875"/>
            </a:xfrm>
            <a:custGeom>
              <a:avLst/>
              <a:gdLst>
                <a:gd name="T0" fmla="*/ 43 w 44"/>
                <a:gd name="T1" fmla="*/ 0 h 10"/>
                <a:gd name="T2" fmla="*/ 0 w 44"/>
                <a:gd name="T3" fmla="*/ 4 h 10"/>
                <a:gd name="T4" fmla="*/ 0 w 44"/>
                <a:gd name="T5" fmla="*/ 7 h 10"/>
                <a:gd name="T6" fmla="*/ 8 w 44"/>
                <a:gd name="T7" fmla="*/ 10 h 10"/>
                <a:gd name="T8" fmla="*/ 44 w 44"/>
                <a:gd name="T9" fmla="*/ 5 h 10"/>
                <a:gd name="T10" fmla="*/ 43 w 4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0">
                  <a:moveTo>
                    <a:pt x="43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8" y="10"/>
                  </a:lnTo>
                  <a:lnTo>
                    <a:pt x="44" y="5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íšḻîďè"/>
            <p:cNvSpPr/>
            <p:nvPr/>
          </p:nvSpPr>
          <p:spPr bwMode="auto">
            <a:xfrm>
              <a:off x="7521575" y="4757738"/>
              <a:ext cx="38100" cy="6350"/>
            </a:xfrm>
            <a:custGeom>
              <a:avLst/>
              <a:gdLst>
                <a:gd name="T0" fmla="*/ 15 w 24"/>
                <a:gd name="T1" fmla="*/ 0 h 4"/>
                <a:gd name="T2" fmla="*/ 0 w 24"/>
                <a:gd name="T3" fmla="*/ 4 h 4"/>
                <a:gd name="T4" fmla="*/ 24 w 24"/>
                <a:gd name="T5" fmla="*/ 4 h 4"/>
                <a:gd name="T6" fmla="*/ 15 w 2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">
                  <a:moveTo>
                    <a:pt x="15" y="0"/>
                  </a:moveTo>
                  <a:lnTo>
                    <a:pt x="0" y="4"/>
                  </a:lnTo>
                  <a:lnTo>
                    <a:pt x="24" y="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028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işlîďê"/>
            <p:cNvSpPr/>
            <p:nvPr/>
          </p:nvSpPr>
          <p:spPr bwMode="auto">
            <a:xfrm>
              <a:off x="7521575" y="4757738"/>
              <a:ext cx="38100" cy="6350"/>
            </a:xfrm>
            <a:custGeom>
              <a:avLst/>
              <a:gdLst>
                <a:gd name="T0" fmla="*/ 15 w 24"/>
                <a:gd name="T1" fmla="*/ 0 h 4"/>
                <a:gd name="T2" fmla="*/ 0 w 24"/>
                <a:gd name="T3" fmla="*/ 4 h 4"/>
                <a:gd name="T4" fmla="*/ 24 w 24"/>
                <a:gd name="T5" fmla="*/ 4 h 4"/>
                <a:gd name="T6" fmla="*/ 15 w 2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">
                  <a:moveTo>
                    <a:pt x="15" y="0"/>
                  </a:moveTo>
                  <a:lnTo>
                    <a:pt x="0" y="4"/>
                  </a:lnTo>
                  <a:lnTo>
                    <a:pt x="24" y="4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sḷîḑê"/>
            <p:cNvSpPr/>
            <p:nvPr/>
          </p:nvSpPr>
          <p:spPr bwMode="auto">
            <a:xfrm>
              <a:off x="7164388" y="4260850"/>
              <a:ext cx="300038" cy="473075"/>
            </a:xfrm>
            <a:custGeom>
              <a:avLst/>
              <a:gdLst>
                <a:gd name="T0" fmla="*/ 41 w 192"/>
                <a:gd name="T1" fmla="*/ 264 h 303"/>
                <a:gd name="T2" fmla="*/ 0 w 192"/>
                <a:gd name="T3" fmla="*/ 268 h 303"/>
                <a:gd name="T4" fmla="*/ 5 w 192"/>
                <a:gd name="T5" fmla="*/ 300 h 303"/>
                <a:gd name="T6" fmla="*/ 11 w 192"/>
                <a:gd name="T7" fmla="*/ 303 h 303"/>
                <a:gd name="T8" fmla="*/ 49 w 192"/>
                <a:gd name="T9" fmla="*/ 300 h 303"/>
                <a:gd name="T10" fmla="*/ 44 w 192"/>
                <a:gd name="T11" fmla="*/ 267 h 303"/>
                <a:gd name="T12" fmla="*/ 41 w 192"/>
                <a:gd name="T13" fmla="*/ 264 h 303"/>
                <a:gd name="T14" fmla="*/ 177 w 192"/>
                <a:gd name="T15" fmla="*/ 251 h 303"/>
                <a:gd name="T16" fmla="*/ 137 w 192"/>
                <a:gd name="T17" fmla="*/ 255 h 303"/>
                <a:gd name="T18" fmla="*/ 143 w 192"/>
                <a:gd name="T19" fmla="*/ 259 h 303"/>
                <a:gd name="T20" fmla="*/ 148 w 192"/>
                <a:gd name="T21" fmla="*/ 290 h 303"/>
                <a:gd name="T22" fmla="*/ 192 w 192"/>
                <a:gd name="T23" fmla="*/ 286 h 303"/>
                <a:gd name="T24" fmla="*/ 188 w 192"/>
                <a:gd name="T25" fmla="*/ 259 h 303"/>
                <a:gd name="T26" fmla="*/ 177 w 192"/>
                <a:gd name="T27" fmla="*/ 251 h 303"/>
                <a:gd name="T28" fmla="*/ 130 w 192"/>
                <a:gd name="T29" fmla="*/ 0 h 303"/>
                <a:gd name="T30" fmla="*/ 87 w 192"/>
                <a:gd name="T31" fmla="*/ 12 h 303"/>
                <a:gd name="T32" fmla="*/ 87 w 192"/>
                <a:gd name="T33" fmla="*/ 13 h 303"/>
                <a:gd name="T34" fmla="*/ 129 w 192"/>
                <a:gd name="T35" fmla="*/ 9 h 303"/>
                <a:gd name="T36" fmla="*/ 130 w 192"/>
                <a:gd name="T3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303">
                  <a:moveTo>
                    <a:pt x="41" y="264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5" y="300"/>
                    <a:pt x="5" y="300"/>
                    <a:pt x="5" y="300"/>
                  </a:cubicBezTo>
                  <a:cubicBezTo>
                    <a:pt x="11" y="303"/>
                    <a:pt x="11" y="303"/>
                    <a:pt x="11" y="303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4" y="267"/>
                    <a:pt x="44" y="267"/>
                    <a:pt x="44" y="267"/>
                  </a:cubicBezTo>
                  <a:cubicBezTo>
                    <a:pt x="41" y="264"/>
                    <a:pt x="41" y="264"/>
                    <a:pt x="41" y="264"/>
                  </a:cubicBezTo>
                  <a:moveTo>
                    <a:pt x="177" y="251"/>
                  </a:moveTo>
                  <a:cubicBezTo>
                    <a:pt x="137" y="255"/>
                    <a:pt x="137" y="255"/>
                    <a:pt x="137" y="255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88" y="259"/>
                    <a:pt x="188" y="259"/>
                    <a:pt x="188" y="259"/>
                  </a:cubicBezTo>
                  <a:cubicBezTo>
                    <a:pt x="177" y="251"/>
                    <a:pt x="177" y="251"/>
                    <a:pt x="177" y="251"/>
                  </a:cubicBezTo>
                  <a:moveTo>
                    <a:pt x="130" y="0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6"/>
                    <a:pt x="130" y="3"/>
                    <a:pt x="130" y="0"/>
                  </a:cubicBezTo>
                </a:path>
              </a:pathLst>
            </a:custGeom>
            <a:solidFill>
              <a:srgbClr val="398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íṧľiḑê"/>
            <p:cNvSpPr/>
            <p:nvPr/>
          </p:nvSpPr>
          <p:spPr bwMode="auto">
            <a:xfrm>
              <a:off x="7067550" y="4456113"/>
              <a:ext cx="298450" cy="77788"/>
            </a:xfrm>
            <a:custGeom>
              <a:avLst/>
              <a:gdLst>
                <a:gd name="T0" fmla="*/ 44 w 191"/>
                <a:gd name="T1" fmla="*/ 15 h 50"/>
                <a:gd name="T2" fmla="*/ 0 w 191"/>
                <a:gd name="T3" fmla="*/ 20 h 50"/>
                <a:gd name="T4" fmla="*/ 4 w 191"/>
                <a:gd name="T5" fmla="*/ 50 h 50"/>
                <a:gd name="T6" fmla="*/ 48 w 191"/>
                <a:gd name="T7" fmla="*/ 46 h 50"/>
                <a:gd name="T8" fmla="*/ 44 w 191"/>
                <a:gd name="T9" fmla="*/ 15 h 50"/>
                <a:gd name="T10" fmla="*/ 190 w 191"/>
                <a:gd name="T11" fmla="*/ 0 h 50"/>
                <a:gd name="T12" fmla="*/ 145 w 191"/>
                <a:gd name="T13" fmla="*/ 5 h 50"/>
                <a:gd name="T14" fmla="*/ 148 w 191"/>
                <a:gd name="T15" fmla="*/ 29 h 50"/>
                <a:gd name="T16" fmla="*/ 191 w 191"/>
                <a:gd name="T17" fmla="*/ 18 h 50"/>
                <a:gd name="T18" fmla="*/ 190 w 191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50">
                  <a:moveTo>
                    <a:pt x="44" y="15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" y="30"/>
                    <a:pt x="2" y="40"/>
                    <a:pt x="4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7" y="35"/>
                    <a:pt x="45" y="25"/>
                    <a:pt x="44" y="15"/>
                  </a:cubicBezTo>
                  <a:moveTo>
                    <a:pt x="190" y="0"/>
                  </a:moveTo>
                  <a:cubicBezTo>
                    <a:pt x="145" y="5"/>
                    <a:pt x="145" y="5"/>
                    <a:pt x="145" y="5"/>
                  </a:cubicBezTo>
                  <a:cubicBezTo>
                    <a:pt x="146" y="13"/>
                    <a:pt x="147" y="21"/>
                    <a:pt x="148" y="2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2"/>
                    <a:pt x="190" y="6"/>
                    <a:pt x="190" y="0"/>
                  </a:cubicBezTo>
                </a:path>
              </a:pathLst>
            </a:custGeom>
            <a:solidFill>
              <a:srgbClr val="7E8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śḻíḍê"/>
            <p:cNvSpPr/>
            <p:nvPr/>
          </p:nvSpPr>
          <p:spPr bwMode="auto">
            <a:xfrm>
              <a:off x="4768850" y="3624263"/>
              <a:ext cx="2933700" cy="161925"/>
            </a:xfrm>
            <a:custGeom>
              <a:avLst/>
              <a:gdLst>
                <a:gd name="T0" fmla="*/ 1848 w 1848"/>
                <a:gd name="T1" fmla="*/ 34 h 102"/>
                <a:gd name="T2" fmla="*/ 1309 w 1848"/>
                <a:gd name="T3" fmla="*/ 102 h 102"/>
                <a:gd name="T4" fmla="*/ 868 w 1848"/>
                <a:gd name="T5" fmla="*/ 102 h 102"/>
                <a:gd name="T6" fmla="*/ 362 w 1848"/>
                <a:gd name="T7" fmla="*/ 58 h 102"/>
                <a:gd name="T8" fmla="*/ 0 w 1848"/>
                <a:gd name="T9" fmla="*/ 27 h 102"/>
                <a:gd name="T10" fmla="*/ 749 w 1848"/>
                <a:gd name="T11" fmla="*/ 0 h 102"/>
                <a:gd name="T12" fmla="*/ 1756 w 1848"/>
                <a:gd name="T13" fmla="*/ 31 h 102"/>
                <a:gd name="T14" fmla="*/ 1848 w 1848"/>
                <a:gd name="T15" fmla="*/ 3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8" h="102">
                  <a:moveTo>
                    <a:pt x="1848" y="34"/>
                  </a:moveTo>
                  <a:lnTo>
                    <a:pt x="1309" y="102"/>
                  </a:lnTo>
                  <a:lnTo>
                    <a:pt x="868" y="102"/>
                  </a:lnTo>
                  <a:lnTo>
                    <a:pt x="362" y="58"/>
                  </a:lnTo>
                  <a:lnTo>
                    <a:pt x="0" y="27"/>
                  </a:lnTo>
                  <a:lnTo>
                    <a:pt x="749" y="0"/>
                  </a:lnTo>
                  <a:lnTo>
                    <a:pt x="1756" y="31"/>
                  </a:lnTo>
                  <a:lnTo>
                    <a:pt x="1848" y="34"/>
                  </a:lnTo>
                  <a:close/>
                </a:path>
              </a:pathLst>
            </a:custGeom>
            <a:solidFill>
              <a:srgbClr val="BA5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şlïďé"/>
            <p:cNvSpPr/>
            <p:nvPr/>
          </p:nvSpPr>
          <p:spPr bwMode="auto">
            <a:xfrm>
              <a:off x="4768850" y="3624263"/>
              <a:ext cx="2933700" cy="161925"/>
            </a:xfrm>
            <a:custGeom>
              <a:avLst/>
              <a:gdLst>
                <a:gd name="T0" fmla="*/ 1848 w 1848"/>
                <a:gd name="T1" fmla="*/ 34 h 102"/>
                <a:gd name="T2" fmla="*/ 1309 w 1848"/>
                <a:gd name="T3" fmla="*/ 102 h 102"/>
                <a:gd name="T4" fmla="*/ 868 w 1848"/>
                <a:gd name="T5" fmla="*/ 102 h 102"/>
                <a:gd name="T6" fmla="*/ 362 w 1848"/>
                <a:gd name="T7" fmla="*/ 58 h 102"/>
                <a:gd name="T8" fmla="*/ 0 w 1848"/>
                <a:gd name="T9" fmla="*/ 27 h 102"/>
                <a:gd name="T10" fmla="*/ 749 w 1848"/>
                <a:gd name="T11" fmla="*/ 0 h 102"/>
                <a:gd name="T12" fmla="*/ 1756 w 1848"/>
                <a:gd name="T13" fmla="*/ 31 h 102"/>
                <a:gd name="T14" fmla="*/ 1848 w 1848"/>
                <a:gd name="T15" fmla="*/ 3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8" h="102">
                  <a:moveTo>
                    <a:pt x="1848" y="34"/>
                  </a:moveTo>
                  <a:lnTo>
                    <a:pt x="1309" y="102"/>
                  </a:lnTo>
                  <a:lnTo>
                    <a:pt x="868" y="102"/>
                  </a:lnTo>
                  <a:lnTo>
                    <a:pt x="362" y="58"/>
                  </a:lnTo>
                  <a:lnTo>
                    <a:pt x="0" y="27"/>
                  </a:lnTo>
                  <a:lnTo>
                    <a:pt x="749" y="0"/>
                  </a:lnTo>
                  <a:lnTo>
                    <a:pt x="1756" y="31"/>
                  </a:lnTo>
                  <a:lnTo>
                    <a:pt x="1848" y="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išļiḓê"/>
            <p:cNvSpPr/>
            <p:nvPr/>
          </p:nvSpPr>
          <p:spPr bwMode="auto">
            <a:xfrm>
              <a:off x="6842125" y="3678238"/>
              <a:ext cx="1001713" cy="719138"/>
            </a:xfrm>
            <a:custGeom>
              <a:avLst/>
              <a:gdLst>
                <a:gd name="T0" fmla="*/ 640 w 640"/>
                <a:gd name="T1" fmla="*/ 90 h 461"/>
                <a:gd name="T2" fmla="*/ 640 w 640"/>
                <a:gd name="T3" fmla="*/ 203 h 461"/>
                <a:gd name="T4" fmla="*/ 635 w 640"/>
                <a:gd name="T5" fmla="*/ 228 h 461"/>
                <a:gd name="T6" fmla="*/ 611 w 640"/>
                <a:gd name="T7" fmla="*/ 261 h 461"/>
                <a:gd name="T8" fmla="*/ 556 w 640"/>
                <a:gd name="T9" fmla="*/ 291 h 461"/>
                <a:gd name="T10" fmla="*/ 550 w 640"/>
                <a:gd name="T11" fmla="*/ 293 h 461"/>
                <a:gd name="T12" fmla="*/ 437 w 640"/>
                <a:gd name="T13" fmla="*/ 327 h 461"/>
                <a:gd name="T14" fmla="*/ 437 w 640"/>
                <a:gd name="T15" fmla="*/ 327 h 461"/>
                <a:gd name="T16" fmla="*/ 346 w 640"/>
                <a:gd name="T17" fmla="*/ 355 h 461"/>
                <a:gd name="T18" fmla="*/ 346 w 640"/>
                <a:gd name="T19" fmla="*/ 355 h 461"/>
                <a:gd name="T20" fmla="*/ 0 w 640"/>
                <a:gd name="T21" fmla="*/ 461 h 461"/>
                <a:gd name="T22" fmla="*/ 0 w 640"/>
                <a:gd name="T23" fmla="*/ 420 h 461"/>
                <a:gd name="T24" fmla="*/ 4 w 640"/>
                <a:gd name="T25" fmla="*/ 68 h 461"/>
                <a:gd name="T26" fmla="*/ 279 w 640"/>
                <a:gd name="T27" fmla="*/ 34 h 461"/>
                <a:gd name="T28" fmla="*/ 279 w 640"/>
                <a:gd name="T29" fmla="*/ 34 h 461"/>
                <a:gd name="T30" fmla="*/ 303 w 640"/>
                <a:gd name="T31" fmla="*/ 31 h 461"/>
                <a:gd name="T32" fmla="*/ 303 w 640"/>
                <a:gd name="T33" fmla="*/ 31 h 461"/>
                <a:gd name="T34" fmla="*/ 550 w 640"/>
                <a:gd name="T35" fmla="*/ 0 h 461"/>
                <a:gd name="T36" fmla="*/ 555 w 640"/>
                <a:gd name="T37" fmla="*/ 0 h 461"/>
                <a:gd name="T38" fmla="*/ 581 w 640"/>
                <a:gd name="T39" fmla="*/ 6 h 461"/>
                <a:gd name="T40" fmla="*/ 640 w 640"/>
                <a:gd name="T41" fmla="*/ 9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0" h="461">
                  <a:moveTo>
                    <a:pt x="640" y="90"/>
                  </a:moveTo>
                  <a:cubicBezTo>
                    <a:pt x="640" y="203"/>
                    <a:pt x="640" y="203"/>
                    <a:pt x="640" y="203"/>
                  </a:cubicBezTo>
                  <a:cubicBezTo>
                    <a:pt x="640" y="212"/>
                    <a:pt x="638" y="221"/>
                    <a:pt x="635" y="228"/>
                  </a:cubicBezTo>
                  <a:cubicBezTo>
                    <a:pt x="630" y="241"/>
                    <a:pt x="622" y="252"/>
                    <a:pt x="611" y="261"/>
                  </a:cubicBezTo>
                  <a:cubicBezTo>
                    <a:pt x="595" y="274"/>
                    <a:pt x="575" y="284"/>
                    <a:pt x="556" y="291"/>
                  </a:cubicBezTo>
                  <a:cubicBezTo>
                    <a:pt x="554" y="291"/>
                    <a:pt x="552" y="292"/>
                    <a:pt x="550" y="293"/>
                  </a:cubicBezTo>
                  <a:cubicBezTo>
                    <a:pt x="437" y="327"/>
                    <a:pt x="437" y="327"/>
                    <a:pt x="437" y="327"/>
                  </a:cubicBezTo>
                  <a:cubicBezTo>
                    <a:pt x="437" y="327"/>
                    <a:pt x="437" y="327"/>
                    <a:pt x="437" y="327"/>
                  </a:cubicBezTo>
                  <a:cubicBezTo>
                    <a:pt x="346" y="355"/>
                    <a:pt x="346" y="355"/>
                    <a:pt x="346" y="355"/>
                  </a:cubicBezTo>
                  <a:cubicBezTo>
                    <a:pt x="346" y="355"/>
                    <a:pt x="346" y="355"/>
                    <a:pt x="346" y="355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550" y="0"/>
                    <a:pt x="550" y="0"/>
                    <a:pt x="550" y="0"/>
                  </a:cubicBezTo>
                  <a:cubicBezTo>
                    <a:pt x="552" y="0"/>
                    <a:pt x="553" y="0"/>
                    <a:pt x="555" y="0"/>
                  </a:cubicBezTo>
                  <a:cubicBezTo>
                    <a:pt x="564" y="1"/>
                    <a:pt x="573" y="3"/>
                    <a:pt x="581" y="6"/>
                  </a:cubicBezTo>
                  <a:cubicBezTo>
                    <a:pt x="615" y="18"/>
                    <a:pt x="640" y="51"/>
                    <a:pt x="640" y="90"/>
                  </a:cubicBezTo>
                </a:path>
              </a:pathLst>
            </a:custGeom>
            <a:solidFill>
              <a:srgbClr val="B54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şlîḋe"/>
            <p:cNvSpPr/>
            <p:nvPr/>
          </p:nvSpPr>
          <p:spPr bwMode="auto">
            <a:xfrm>
              <a:off x="7791450" y="4079875"/>
              <a:ext cx="12700" cy="9525"/>
            </a:xfrm>
            <a:custGeom>
              <a:avLst/>
              <a:gdLst>
                <a:gd name="T0" fmla="*/ 8 w 8"/>
                <a:gd name="T1" fmla="*/ 0 h 6"/>
                <a:gd name="T2" fmla="*/ 4 w 8"/>
                <a:gd name="T3" fmla="*/ 3 h 6"/>
                <a:gd name="T4" fmla="*/ 0 w 8"/>
                <a:gd name="T5" fmla="*/ 6 h 6"/>
                <a:gd name="T6" fmla="*/ 0 w 8"/>
                <a:gd name="T7" fmla="*/ 6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6" y="1"/>
                    <a:pt x="5" y="2"/>
                    <a:pt x="4" y="3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4"/>
                    <a:pt x="5" y="2"/>
                    <a:pt x="8" y="0"/>
                  </a:cubicBezTo>
                </a:path>
              </a:pathLst>
            </a:custGeom>
            <a:solidFill>
              <a:srgbClr val="A9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şḻïḑé"/>
            <p:cNvSpPr/>
            <p:nvPr/>
          </p:nvSpPr>
          <p:spPr bwMode="auto">
            <a:xfrm>
              <a:off x="7708900" y="41322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D6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í$liďé"/>
            <p:cNvSpPr/>
            <p:nvPr/>
          </p:nvSpPr>
          <p:spPr bwMode="auto">
            <a:xfrm>
              <a:off x="6894513" y="3992563"/>
              <a:ext cx="941388" cy="388938"/>
            </a:xfrm>
            <a:custGeom>
              <a:avLst/>
              <a:gdLst>
                <a:gd name="T0" fmla="*/ 417 w 601"/>
                <a:gd name="T1" fmla="*/ 77 h 249"/>
                <a:gd name="T2" fmla="*/ 385 w 601"/>
                <a:gd name="T3" fmla="*/ 86 h 249"/>
                <a:gd name="T4" fmla="*/ 395 w 601"/>
                <a:gd name="T5" fmla="*/ 128 h 249"/>
                <a:gd name="T6" fmla="*/ 400 w 601"/>
                <a:gd name="T7" fmla="*/ 126 h 249"/>
                <a:gd name="T8" fmla="*/ 417 w 601"/>
                <a:gd name="T9" fmla="*/ 77 h 249"/>
                <a:gd name="T10" fmla="*/ 127 w 601"/>
                <a:gd name="T11" fmla="*/ 52 h 249"/>
                <a:gd name="T12" fmla="*/ 127 w 601"/>
                <a:gd name="T13" fmla="*/ 154 h 249"/>
                <a:gd name="T14" fmla="*/ 51 w 601"/>
                <a:gd name="T15" fmla="*/ 175 h 249"/>
                <a:gd name="T16" fmla="*/ 41 w 601"/>
                <a:gd name="T17" fmla="*/ 210 h 249"/>
                <a:gd name="T18" fmla="*/ 18 w 601"/>
                <a:gd name="T19" fmla="*/ 238 h 249"/>
                <a:gd name="T20" fmla="*/ 0 w 601"/>
                <a:gd name="T21" fmla="*/ 249 h 249"/>
                <a:gd name="T22" fmla="*/ 179 w 601"/>
                <a:gd name="T23" fmla="*/ 194 h 249"/>
                <a:gd name="T24" fmla="*/ 168 w 601"/>
                <a:gd name="T25" fmla="*/ 143 h 249"/>
                <a:gd name="T26" fmla="*/ 168 w 601"/>
                <a:gd name="T27" fmla="*/ 143 h 249"/>
                <a:gd name="T28" fmla="*/ 168 w 601"/>
                <a:gd name="T29" fmla="*/ 142 h 249"/>
                <a:gd name="T30" fmla="*/ 153 w 601"/>
                <a:gd name="T31" fmla="*/ 74 h 249"/>
                <a:gd name="T32" fmla="*/ 127 w 601"/>
                <a:gd name="T33" fmla="*/ 52 h 249"/>
                <a:gd name="T34" fmla="*/ 546 w 601"/>
                <a:gd name="T35" fmla="*/ 41 h 249"/>
                <a:gd name="T36" fmla="*/ 447 w 601"/>
                <a:gd name="T37" fmla="*/ 69 h 249"/>
                <a:gd name="T38" fmla="*/ 441 w 601"/>
                <a:gd name="T39" fmla="*/ 114 h 249"/>
                <a:gd name="T40" fmla="*/ 516 w 601"/>
                <a:gd name="T41" fmla="*/ 91 h 249"/>
                <a:gd name="T42" fmla="*/ 520 w 601"/>
                <a:gd name="T43" fmla="*/ 89 h 249"/>
                <a:gd name="T44" fmla="*/ 522 w 601"/>
                <a:gd name="T45" fmla="*/ 89 h 249"/>
                <a:gd name="T46" fmla="*/ 520 w 601"/>
                <a:gd name="T47" fmla="*/ 89 h 249"/>
                <a:gd name="T48" fmla="*/ 512 w 601"/>
                <a:gd name="T49" fmla="*/ 88 h 249"/>
                <a:gd name="T50" fmla="*/ 514 w 601"/>
                <a:gd name="T51" fmla="*/ 88 h 249"/>
                <a:gd name="T52" fmla="*/ 546 w 601"/>
                <a:gd name="T53" fmla="*/ 41 h 249"/>
                <a:gd name="T54" fmla="*/ 601 w 601"/>
                <a:gd name="T55" fmla="*/ 26 h 249"/>
                <a:gd name="T56" fmla="*/ 577 w 601"/>
                <a:gd name="T57" fmla="*/ 33 h 249"/>
                <a:gd name="T58" fmla="*/ 574 w 601"/>
                <a:gd name="T59" fmla="*/ 59 h 249"/>
                <a:gd name="T60" fmla="*/ 573 w 601"/>
                <a:gd name="T61" fmla="*/ 62 h 249"/>
                <a:gd name="T62" fmla="*/ 577 w 601"/>
                <a:gd name="T63" fmla="*/ 59 h 249"/>
                <a:gd name="T64" fmla="*/ 581 w 601"/>
                <a:gd name="T65" fmla="*/ 56 h 249"/>
                <a:gd name="T66" fmla="*/ 601 w 601"/>
                <a:gd name="T67" fmla="*/ 26 h 249"/>
                <a:gd name="T68" fmla="*/ 317 w 601"/>
                <a:gd name="T69" fmla="*/ 0 h 249"/>
                <a:gd name="T70" fmla="*/ 308 w 601"/>
                <a:gd name="T71" fmla="*/ 105 h 249"/>
                <a:gd name="T72" fmla="*/ 243 w 601"/>
                <a:gd name="T73" fmla="*/ 123 h 249"/>
                <a:gd name="T74" fmla="*/ 202 w 601"/>
                <a:gd name="T75" fmla="*/ 134 h 249"/>
                <a:gd name="T76" fmla="*/ 209 w 601"/>
                <a:gd name="T77" fmla="*/ 168 h 249"/>
                <a:gd name="T78" fmla="*/ 363 w 601"/>
                <a:gd name="T79" fmla="*/ 127 h 249"/>
                <a:gd name="T80" fmla="*/ 348 w 601"/>
                <a:gd name="T81" fmla="*/ 60 h 249"/>
                <a:gd name="T82" fmla="*/ 317 w 601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1" h="249">
                  <a:moveTo>
                    <a:pt x="417" y="77"/>
                  </a:moveTo>
                  <a:cubicBezTo>
                    <a:pt x="385" y="86"/>
                    <a:pt x="385" y="86"/>
                    <a:pt x="385" y="86"/>
                  </a:cubicBezTo>
                  <a:cubicBezTo>
                    <a:pt x="395" y="128"/>
                    <a:pt x="395" y="128"/>
                    <a:pt x="395" y="128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409" y="117"/>
                    <a:pt x="415" y="100"/>
                    <a:pt x="417" y="77"/>
                  </a:cubicBezTo>
                  <a:moveTo>
                    <a:pt x="127" y="52"/>
                  </a:moveTo>
                  <a:cubicBezTo>
                    <a:pt x="127" y="104"/>
                    <a:pt x="127" y="134"/>
                    <a:pt x="127" y="15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88"/>
                    <a:pt x="47" y="200"/>
                    <a:pt x="41" y="210"/>
                  </a:cubicBezTo>
                  <a:cubicBezTo>
                    <a:pt x="36" y="221"/>
                    <a:pt x="27" y="230"/>
                    <a:pt x="18" y="238"/>
                  </a:cubicBezTo>
                  <a:cubicBezTo>
                    <a:pt x="12" y="242"/>
                    <a:pt x="6" y="246"/>
                    <a:pt x="0" y="249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27" y="52"/>
                    <a:pt x="127" y="52"/>
                    <a:pt x="127" y="52"/>
                  </a:cubicBezTo>
                  <a:moveTo>
                    <a:pt x="546" y="41"/>
                  </a:moveTo>
                  <a:cubicBezTo>
                    <a:pt x="447" y="69"/>
                    <a:pt x="447" y="69"/>
                    <a:pt x="447" y="69"/>
                  </a:cubicBezTo>
                  <a:cubicBezTo>
                    <a:pt x="447" y="87"/>
                    <a:pt x="445" y="102"/>
                    <a:pt x="441" y="114"/>
                  </a:cubicBezTo>
                  <a:cubicBezTo>
                    <a:pt x="516" y="91"/>
                    <a:pt x="516" y="91"/>
                    <a:pt x="516" y="91"/>
                  </a:cubicBezTo>
                  <a:cubicBezTo>
                    <a:pt x="518" y="90"/>
                    <a:pt x="519" y="90"/>
                    <a:pt x="520" y="89"/>
                  </a:cubicBezTo>
                  <a:cubicBezTo>
                    <a:pt x="521" y="89"/>
                    <a:pt x="521" y="89"/>
                    <a:pt x="522" y="89"/>
                  </a:cubicBezTo>
                  <a:cubicBezTo>
                    <a:pt x="520" y="89"/>
                    <a:pt x="520" y="89"/>
                    <a:pt x="520" y="89"/>
                  </a:cubicBezTo>
                  <a:cubicBezTo>
                    <a:pt x="512" y="88"/>
                    <a:pt x="512" y="88"/>
                    <a:pt x="512" y="88"/>
                  </a:cubicBezTo>
                  <a:cubicBezTo>
                    <a:pt x="512" y="88"/>
                    <a:pt x="513" y="88"/>
                    <a:pt x="514" y="88"/>
                  </a:cubicBezTo>
                  <a:cubicBezTo>
                    <a:pt x="531" y="88"/>
                    <a:pt x="542" y="69"/>
                    <a:pt x="546" y="41"/>
                  </a:cubicBezTo>
                  <a:moveTo>
                    <a:pt x="601" y="26"/>
                  </a:moveTo>
                  <a:cubicBezTo>
                    <a:pt x="577" y="33"/>
                    <a:pt x="577" y="33"/>
                    <a:pt x="577" y="33"/>
                  </a:cubicBezTo>
                  <a:cubicBezTo>
                    <a:pt x="577" y="43"/>
                    <a:pt x="576" y="52"/>
                    <a:pt x="574" y="59"/>
                  </a:cubicBezTo>
                  <a:cubicBezTo>
                    <a:pt x="574" y="60"/>
                    <a:pt x="573" y="61"/>
                    <a:pt x="573" y="62"/>
                  </a:cubicBezTo>
                  <a:cubicBezTo>
                    <a:pt x="574" y="61"/>
                    <a:pt x="575" y="60"/>
                    <a:pt x="577" y="59"/>
                  </a:cubicBezTo>
                  <a:cubicBezTo>
                    <a:pt x="578" y="58"/>
                    <a:pt x="579" y="57"/>
                    <a:pt x="581" y="56"/>
                  </a:cubicBezTo>
                  <a:cubicBezTo>
                    <a:pt x="590" y="47"/>
                    <a:pt x="597" y="38"/>
                    <a:pt x="601" y="26"/>
                  </a:cubicBezTo>
                  <a:moveTo>
                    <a:pt x="317" y="0"/>
                  </a:moveTo>
                  <a:cubicBezTo>
                    <a:pt x="308" y="105"/>
                    <a:pt x="308" y="105"/>
                    <a:pt x="308" y="105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209" y="168"/>
                    <a:pt x="209" y="168"/>
                    <a:pt x="209" y="168"/>
                  </a:cubicBezTo>
                  <a:cubicBezTo>
                    <a:pt x="363" y="127"/>
                    <a:pt x="363" y="127"/>
                    <a:pt x="363" y="127"/>
                  </a:cubicBezTo>
                  <a:cubicBezTo>
                    <a:pt x="348" y="60"/>
                    <a:pt x="348" y="60"/>
                    <a:pt x="348" y="60"/>
                  </a:cubicBezTo>
                  <a:cubicBezTo>
                    <a:pt x="317" y="0"/>
                    <a:pt x="317" y="0"/>
                    <a:pt x="317" y="0"/>
                  </a:cubicBezTo>
                </a:path>
              </a:pathLst>
            </a:custGeom>
            <a:solidFill>
              <a:srgbClr val="783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íŝľíďe"/>
            <p:cNvSpPr/>
            <p:nvPr/>
          </p:nvSpPr>
          <p:spPr bwMode="auto">
            <a:xfrm>
              <a:off x="4887913" y="3695700"/>
              <a:ext cx="1984375" cy="666750"/>
            </a:xfrm>
            <a:custGeom>
              <a:avLst/>
              <a:gdLst>
                <a:gd name="T0" fmla="*/ 1268 w 1268"/>
                <a:gd name="T1" fmla="*/ 75 h 426"/>
                <a:gd name="T2" fmla="*/ 1268 w 1268"/>
                <a:gd name="T3" fmla="*/ 426 h 426"/>
                <a:gd name="T4" fmla="*/ 0 w 1268"/>
                <a:gd name="T5" fmla="*/ 285 h 426"/>
                <a:gd name="T6" fmla="*/ 53 w 1268"/>
                <a:gd name="T7" fmla="*/ 137 h 426"/>
                <a:gd name="T8" fmla="*/ 15 w 1268"/>
                <a:gd name="T9" fmla="*/ 18 h 426"/>
                <a:gd name="T10" fmla="*/ 0 w 1268"/>
                <a:gd name="T11" fmla="*/ 0 h 426"/>
                <a:gd name="T12" fmla="*/ 1268 w 1268"/>
                <a:gd name="T13" fmla="*/ 7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8" h="426">
                  <a:moveTo>
                    <a:pt x="1268" y="75"/>
                  </a:moveTo>
                  <a:cubicBezTo>
                    <a:pt x="1268" y="426"/>
                    <a:pt x="1268" y="426"/>
                    <a:pt x="1268" y="426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43" y="234"/>
                    <a:pt x="60" y="214"/>
                    <a:pt x="53" y="137"/>
                  </a:cubicBezTo>
                  <a:cubicBezTo>
                    <a:pt x="49" y="91"/>
                    <a:pt x="36" y="48"/>
                    <a:pt x="15" y="18"/>
                  </a:cubicBezTo>
                  <a:cubicBezTo>
                    <a:pt x="10" y="11"/>
                    <a:pt x="5" y="5"/>
                    <a:pt x="0" y="0"/>
                  </a:cubicBezTo>
                  <a:cubicBezTo>
                    <a:pt x="1268" y="75"/>
                    <a:pt x="1268" y="75"/>
                    <a:pt x="1268" y="75"/>
                  </a:cubicBezTo>
                </a:path>
              </a:pathLst>
            </a:custGeom>
            <a:solidFill>
              <a:srgbClr val="D8C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îŝliḍê"/>
            <p:cNvSpPr/>
            <p:nvPr/>
          </p:nvSpPr>
          <p:spPr bwMode="auto">
            <a:xfrm>
              <a:off x="4910138" y="3733800"/>
              <a:ext cx="1925638" cy="303213"/>
            </a:xfrm>
            <a:custGeom>
              <a:avLst/>
              <a:gdLst>
                <a:gd name="T0" fmla="*/ 1229 w 1229"/>
                <a:gd name="T1" fmla="*/ 75 h 194"/>
                <a:gd name="T2" fmla="*/ 1229 w 1229"/>
                <a:gd name="T3" fmla="*/ 194 h 194"/>
                <a:gd name="T4" fmla="*/ 40 w 1229"/>
                <a:gd name="T5" fmla="*/ 119 h 194"/>
                <a:gd name="T6" fmla="*/ 30 w 1229"/>
                <a:gd name="T7" fmla="*/ 66 h 194"/>
                <a:gd name="T8" fmla="*/ 0 w 1229"/>
                <a:gd name="T9" fmla="*/ 0 h 194"/>
                <a:gd name="T10" fmla="*/ 1229 w 1229"/>
                <a:gd name="T11" fmla="*/ 7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9" h="194">
                  <a:moveTo>
                    <a:pt x="1229" y="75"/>
                  </a:moveTo>
                  <a:cubicBezTo>
                    <a:pt x="1229" y="194"/>
                    <a:pt x="1229" y="194"/>
                    <a:pt x="1229" y="19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38" y="101"/>
                    <a:pt x="35" y="83"/>
                    <a:pt x="30" y="66"/>
                  </a:cubicBezTo>
                  <a:cubicBezTo>
                    <a:pt x="23" y="41"/>
                    <a:pt x="13" y="18"/>
                    <a:pt x="0" y="0"/>
                  </a:cubicBezTo>
                  <a:cubicBezTo>
                    <a:pt x="1229" y="75"/>
                    <a:pt x="1229" y="75"/>
                    <a:pt x="1229" y="75"/>
                  </a:cubicBezTo>
                </a:path>
              </a:pathLst>
            </a:custGeom>
            <a:solidFill>
              <a:srgbClr val="EFE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is1îḋé"/>
            <p:cNvSpPr/>
            <p:nvPr/>
          </p:nvSpPr>
          <p:spPr bwMode="auto">
            <a:xfrm>
              <a:off x="5857875" y="3810000"/>
              <a:ext cx="977900" cy="147638"/>
            </a:xfrm>
            <a:custGeom>
              <a:avLst/>
              <a:gdLst>
                <a:gd name="T0" fmla="*/ 0 w 624"/>
                <a:gd name="T1" fmla="*/ 0 h 94"/>
                <a:gd name="T2" fmla="*/ 0 w 624"/>
                <a:gd name="T3" fmla="*/ 2 h 94"/>
                <a:gd name="T4" fmla="*/ 45 w 624"/>
                <a:gd name="T5" fmla="*/ 4 h 94"/>
                <a:gd name="T6" fmla="*/ 45 w 624"/>
                <a:gd name="T7" fmla="*/ 58 h 94"/>
                <a:gd name="T8" fmla="*/ 610 w 624"/>
                <a:gd name="T9" fmla="*/ 94 h 94"/>
                <a:gd name="T10" fmla="*/ 624 w 624"/>
                <a:gd name="T11" fmla="*/ 61 h 94"/>
                <a:gd name="T12" fmla="*/ 624 w 624"/>
                <a:gd name="T13" fmla="*/ 36 h 94"/>
                <a:gd name="T14" fmla="*/ 609 w 624"/>
                <a:gd name="T15" fmla="*/ 35 h 94"/>
                <a:gd name="T16" fmla="*/ 609 w 624"/>
                <a:gd name="T17" fmla="*/ 35 h 94"/>
                <a:gd name="T18" fmla="*/ 608 w 624"/>
                <a:gd name="T19" fmla="*/ 35 h 94"/>
                <a:gd name="T20" fmla="*/ 0 w 624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9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36" y="77"/>
                    <a:pt x="610" y="94"/>
                    <a:pt x="610" y="94"/>
                  </a:cubicBezTo>
                  <a:cubicBezTo>
                    <a:pt x="624" y="61"/>
                    <a:pt x="624" y="61"/>
                    <a:pt x="624" y="61"/>
                  </a:cubicBezTo>
                  <a:cubicBezTo>
                    <a:pt x="624" y="36"/>
                    <a:pt x="624" y="36"/>
                    <a:pt x="624" y="36"/>
                  </a:cubicBezTo>
                  <a:cubicBezTo>
                    <a:pt x="620" y="35"/>
                    <a:pt x="614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8" y="35"/>
                    <a:pt x="608" y="35"/>
                    <a:pt x="608" y="3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69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îs1îḓè"/>
            <p:cNvSpPr/>
            <p:nvPr/>
          </p:nvSpPr>
          <p:spPr bwMode="auto">
            <a:xfrm>
              <a:off x="6746875" y="3844925"/>
              <a:ext cx="176213" cy="493713"/>
            </a:xfrm>
            <a:custGeom>
              <a:avLst/>
              <a:gdLst>
                <a:gd name="T0" fmla="*/ 112 w 112"/>
                <a:gd name="T1" fmla="*/ 316 h 316"/>
                <a:gd name="T2" fmla="*/ 0 w 112"/>
                <a:gd name="T3" fmla="*/ 316 h 316"/>
                <a:gd name="T4" fmla="*/ 0 w 112"/>
                <a:gd name="T5" fmla="*/ 0 h 316"/>
                <a:gd name="T6" fmla="*/ 112 w 112"/>
                <a:gd name="T7" fmla="*/ 0 h 316"/>
                <a:gd name="T8" fmla="*/ 112 w 112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16">
                  <a:moveTo>
                    <a:pt x="112" y="316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33" y="258"/>
                    <a:pt x="36" y="39"/>
                    <a:pt x="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12" y="316"/>
                  </a:lnTo>
                  <a:close/>
                </a:path>
              </a:pathLst>
            </a:custGeom>
            <a:solidFill>
              <a:srgbClr val="2A3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šľîḑé"/>
            <p:cNvSpPr/>
            <p:nvPr/>
          </p:nvSpPr>
          <p:spPr bwMode="auto">
            <a:xfrm>
              <a:off x="4762500" y="3667125"/>
              <a:ext cx="2211388" cy="733425"/>
            </a:xfrm>
            <a:custGeom>
              <a:avLst/>
              <a:gdLst>
                <a:gd name="T0" fmla="*/ 0 w 1413"/>
                <a:gd name="T1" fmla="*/ 345 h 470"/>
                <a:gd name="T2" fmla="*/ 1308 w 1413"/>
                <a:gd name="T3" fmla="*/ 470 h 470"/>
                <a:gd name="T4" fmla="*/ 1309 w 1413"/>
                <a:gd name="T5" fmla="*/ 470 h 470"/>
                <a:gd name="T6" fmla="*/ 1380 w 1413"/>
                <a:gd name="T7" fmla="*/ 447 h 470"/>
                <a:gd name="T8" fmla="*/ 1403 w 1413"/>
                <a:gd name="T9" fmla="*/ 419 h 470"/>
                <a:gd name="T10" fmla="*/ 1413 w 1413"/>
                <a:gd name="T11" fmla="*/ 383 h 470"/>
                <a:gd name="T12" fmla="*/ 1413 w 1413"/>
                <a:gd name="T13" fmla="*/ 162 h 470"/>
                <a:gd name="T14" fmla="*/ 1403 w 1413"/>
                <a:gd name="T15" fmla="*/ 126 h 470"/>
                <a:gd name="T16" fmla="*/ 1365 w 1413"/>
                <a:gd name="T17" fmla="*/ 88 h 470"/>
                <a:gd name="T18" fmla="*/ 1309 w 1413"/>
                <a:gd name="T19" fmla="*/ 75 h 470"/>
                <a:gd name="T20" fmla="*/ 1309 w 1413"/>
                <a:gd name="T21" fmla="*/ 101 h 470"/>
                <a:gd name="T22" fmla="*/ 1310 w 1413"/>
                <a:gd name="T23" fmla="*/ 75 h 470"/>
                <a:gd name="T24" fmla="*/ 4 w 1413"/>
                <a:gd name="T25" fmla="*/ 0 h 470"/>
                <a:gd name="T26" fmla="*/ 1 w 1413"/>
                <a:gd name="T27" fmla="*/ 52 h 470"/>
                <a:gd name="T28" fmla="*/ 1308 w 1413"/>
                <a:gd name="T29" fmla="*/ 127 h 470"/>
                <a:gd name="T30" fmla="*/ 1309 w 1413"/>
                <a:gd name="T31" fmla="*/ 127 h 470"/>
                <a:gd name="T32" fmla="*/ 1348 w 1413"/>
                <a:gd name="T33" fmla="*/ 139 h 470"/>
                <a:gd name="T34" fmla="*/ 1357 w 1413"/>
                <a:gd name="T35" fmla="*/ 150 h 470"/>
                <a:gd name="T36" fmla="*/ 1360 w 1413"/>
                <a:gd name="T37" fmla="*/ 162 h 470"/>
                <a:gd name="T38" fmla="*/ 1360 w 1413"/>
                <a:gd name="T39" fmla="*/ 383 h 470"/>
                <a:gd name="T40" fmla="*/ 1357 w 1413"/>
                <a:gd name="T41" fmla="*/ 394 h 470"/>
                <a:gd name="T42" fmla="*/ 1340 w 1413"/>
                <a:gd name="T43" fmla="*/ 411 h 470"/>
                <a:gd name="T44" fmla="*/ 1309 w 1413"/>
                <a:gd name="T45" fmla="*/ 418 h 470"/>
                <a:gd name="T46" fmla="*/ 1309 w 1413"/>
                <a:gd name="T47" fmla="*/ 444 h 470"/>
                <a:gd name="T48" fmla="*/ 1311 w 1413"/>
                <a:gd name="T49" fmla="*/ 418 h 470"/>
                <a:gd name="T50" fmla="*/ 5 w 1413"/>
                <a:gd name="T51" fmla="*/ 293 h 470"/>
                <a:gd name="T52" fmla="*/ 0 w 1413"/>
                <a:gd name="T53" fmla="*/ 345 h 470"/>
                <a:gd name="T54" fmla="*/ 0 w 1413"/>
                <a:gd name="T55" fmla="*/ 34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3" h="470">
                  <a:moveTo>
                    <a:pt x="0" y="345"/>
                  </a:moveTo>
                  <a:cubicBezTo>
                    <a:pt x="1308" y="470"/>
                    <a:pt x="1308" y="470"/>
                    <a:pt x="1308" y="470"/>
                  </a:cubicBezTo>
                  <a:cubicBezTo>
                    <a:pt x="1309" y="470"/>
                    <a:pt x="1309" y="470"/>
                    <a:pt x="1309" y="470"/>
                  </a:cubicBezTo>
                  <a:cubicBezTo>
                    <a:pt x="1336" y="470"/>
                    <a:pt x="1361" y="462"/>
                    <a:pt x="1380" y="447"/>
                  </a:cubicBezTo>
                  <a:cubicBezTo>
                    <a:pt x="1389" y="439"/>
                    <a:pt x="1398" y="430"/>
                    <a:pt x="1403" y="419"/>
                  </a:cubicBezTo>
                  <a:cubicBezTo>
                    <a:pt x="1409" y="408"/>
                    <a:pt x="1413" y="396"/>
                    <a:pt x="1413" y="383"/>
                  </a:cubicBezTo>
                  <a:cubicBezTo>
                    <a:pt x="1413" y="162"/>
                    <a:pt x="1413" y="162"/>
                    <a:pt x="1413" y="162"/>
                  </a:cubicBezTo>
                  <a:cubicBezTo>
                    <a:pt x="1413" y="149"/>
                    <a:pt x="1409" y="137"/>
                    <a:pt x="1403" y="126"/>
                  </a:cubicBezTo>
                  <a:cubicBezTo>
                    <a:pt x="1395" y="110"/>
                    <a:pt x="1381" y="97"/>
                    <a:pt x="1365" y="88"/>
                  </a:cubicBezTo>
                  <a:cubicBezTo>
                    <a:pt x="1348" y="79"/>
                    <a:pt x="1329" y="75"/>
                    <a:pt x="1309" y="75"/>
                  </a:cubicBezTo>
                  <a:cubicBezTo>
                    <a:pt x="1309" y="101"/>
                    <a:pt x="1309" y="101"/>
                    <a:pt x="1309" y="101"/>
                  </a:cubicBezTo>
                  <a:cubicBezTo>
                    <a:pt x="1310" y="75"/>
                    <a:pt x="1310" y="75"/>
                    <a:pt x="1310" y="7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308" y="127"/>
                    <a:pt x="1308" y="127"/>
                    <a:pt x="1308" y="127"/>
                  </a:cubicBezTo>
                  <a:cubicBezTo>
                    <a:pt x="1309" y="127"/>
                    <a:pt x="1309" y="127"/>
                    <a:pt x="1309" y="127"/>
                  </a:cubicBezTo>
                  <a:cubicBezTo>
                    <a:pt x="1325" y="127"/>
                    <a:pt x="1339" y="132"/>
                    <a:pt x="1348" y="139"/>
                  </a:cubicBezTo>
                  <a:cubicBezTo>
                    <a:pt x="1352" y="143"/>
                    <a:pt x="1355" y="147"/>
                    <a:pt x="1357" y="150"/>
                  </a:cubicBezTo>
                  <a:cubicBezTo>
                    <a:pt x="1359" y="154"/>
                    <a:pt x="1360" y="158"/>
                    <a:pt x="1360" y="162"/>
                  </a:cubicBezTo>
                  <a:cubicBezTo>
                    <a:pt x="1360" y="383"/>
                    <a:pt x="1360" y="383"/>
                    <a:pt x="1360" y="383"/>
                  </a:cubicBezTo>
                  <a:cubicBezTo>
                    <a:pt x="1360" y="387"/>
                    <a:pt x="1359" y="391"/>
                    <a:pt x="1357" y="394"/>
                  </a:cubicBezTo>
                  <a:cubicBezTo>
                    <a:pt x="1354" y="400"/>
                    <a:pt x="1348" y="406"/>
                    <a:pt x="1340" y="411"/>
                  </a:cubicBezTo>
                  <a:cubicBezTo>
                    <a:pt x="1332" y="415"/>
                    <a:pt x="1321" y="418"/>
                    <a:pt x="1309" y="418"/>
                  </a:cubicBezTo>
                  <a:cubicBezTo>
                    <a:pt x="1309" y="444"/>
                    <a:pt x="1309" y="444"/>
                    <a:pt x="1309" y="444"/>
                  </a:cubicBezTo>
                  <a:cubicBezTo>
                    <a:pt x="1311" y="418"/>
                    <a:pt x="1311" y="418"/>
                    <a:pt x="1311" y="418"/>
                  </a:cubicBezTo>
                  <a:cubicBezTo>
                    <a:pt x="5" y="293"/>
                    <a:pt x="5" y="293"/>
                    <a:pt x="5" y="29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0" y="345"/>
                    <a:pt x="0" y="345"/>
                  </a:cubicBezTo>
                </a:path>
              </a:pathLst>
            </a:custGeom>
            <a:solidFill>
              <a:srgbClr val="91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íSḻïḓe"/>
            <p:cNvSpPr/>
            <p:nvPr/>
          </p:nvSpPr>
          <p:spPr bwMode="auto">
            <a:xfrm>
              <a:off x="7075488" y="3746500"/>
              <a:ext cx="200025" cy="460375"/>
            </a:xfrm>
            <a:custGeom>
              <a:avLst/>
              <a:gdLst>
                <a:gd name="T0" fmla="*/ 127 w 127"/>
                <a:gd name="T1" fmla="*/ 281 h 295"/>
                <a:gd name="T2" fmla="*/ 76 w 127"/>
                <a:gd name="T3" fmla="*/ 295 h 295"/>
                <a:gd name="T4" fmla="*/ 77 w 127"/>
                <a:gd name="T5" fmla="*/ 285 h 295"/>
                <a:gd name="T6" fmla="*/ 77 w 127"/>
                <a:gd name="T7" fmla="*/ 90 h 295"/>
                <a:gd name="T8" fmla="*/ 0 w 127"/>
                <a:gd name="T9" fmla="*/ 7 h 295"/>
                <a:gd name="T10" fmla="*/ 39 w 127"/>
                <a:gd name="T11" fmla="*/ 0 h 295"/>
                <a:gd name="T12" fmla="*/ 127 w 127"/>
                <a:gd name="T13" fmla="*/ 90 h 295"/>
                <a:gd name="T14" fmla="*/ 127 w 127"/>
                <a:gd name="T15" fmla="*/ 268 h 295"/>
                <a:gd name="T16" fmla="*/ 127 w 127"/>
                <a:gd name="T17" fmla="*/ 28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95">
                  <a:moveTo>
                    <a:pt x="127" y="281"/>
                  </a:moveTo>
                  <a:cubicBezTo>
                    <a:pt x="76" y="295"/>
                    <a:pt x="76" y="295"/>
                    <a:pt x="76" y="295"/>
                  </a:cubicBezTo>
                  <a:cubicBezTo>
                    <a:pt x="77" y="291"/>
                    <a:pt x="77" y="288"/>
                    <a:pt x="77" y="285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83" y="36"/>
                    <a:pt x="29" y="7"/>
                    <a:pt x="0" y="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95" y="0"/>
                    <a:pt x="127" y="45"/>
                    <a:pt x="127" y="90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7" y="271"/>
                    <a:pt x="127" y="276"/>
                    <a:pt x="127" y="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íṩ1idè"/>
            <p:cNvSpPr/>
            <p:nvPr/>
          </p:nvSpPr>
          <p:spPr bwMode="auto">
            <a:xfrm>
              <a:off x="7153275" y="4184650"/>
              <a:ext cx="122238" cy="117475"/>
            </a:xfrm>
            <a:custGeom>
              <a:avLst/>
              <a:gdLst>
                <a:gd name="T0" fmla="*/ 78 w 78"/>
                <a:gd name="T1" fmla="*/ 0 h 75"/>
                <a:gd name="T2" fmla="*/ 57 w 78"/>
                <a:gd name="T3" fmla="*/ 58 h 75"/>
                <a:gd name="T4" fmla="*/ 0 w 78"/>
                <a:gd name="T5" fmla="*/ 75 h 75"/>
                <a:gd name="T6" fmla="*/ 27 w 78"/>
                <a:gd name="T7" fmla="*/ 14 h 75"/>
                <a:gd name="T8" fmla="*/ 78 w 7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5">
                  <a:moveTo>
                    <a:pt x="78" y="0"/>
                  </a:moveTo>
                  <a:cubicBezTo>
                    <a:pt x="76" y="20"/>
                    <a:pt x="69" y="52"/>
                    <a:pt x="57" y="5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3" y="44"/>
                    <a:pt x="27" y="14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9B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ṣļiḑè"/>
            <p:cNvSpPr/>
            <p:nvPr/>
          </p:nvSpPr>
          <p:spPr bwMode="auto">
            <a:xfrm>
              <a:off x="4968875" y="3994150"/>
              <a:ext cx="1303338" cy="98425"/>
            </a:xfrm>
            <a:custGeom>
              <a:avLst/>
              <a:gdLst>
                <a:gd name="T0" fmla="*/ 821 w 821"/>
                <a:gd name="T1" fmla="*/ 62 h 62"/>
                <a:gd name="T2" fmla="*/ 0 w 821"/>
                <a:gd name="T3" fmla="*/ 0 h 62"/>
                <a:gd name="T4" fmla="*/ 821 w 821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1" h="62">
                  <a:moveTo>
                    <a:pt x="821" y="62"/>
                  </a:moveTo>
                  <a:lnTo>
                    <a:pt x="0" y="0"/>
                  </a:lnTo>
                  <a:lnTo>
                    <a:pt x="821" y="62"/>
                  </a:lnTo>
                  <a:close/>
                </a:path>
              </a:pathLst>
            </a:custGeom>
            <a:solidFill>
              <a:srgbClr val="E8E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îŝḻîḍé"/>
            <p:cNvSpPr/>
            <p:nvPr/>
          </p:nvSpPr>
          <p:spPr bwMode="auto">
            <a:xfrm>
              <a:off x="4968875" y="3994150"/>
              <a:ext cx="1303338" cy="98425"/>
            </a:xfrm>
            <a:custGeom>
              <a:avLst/>
              <a:gdLst>
                <a:gd name="T0" fmla="*/ 821 w 821"/>
                <a:gd name="T1" fmla="*/ 62 h 62"/>
                <a:gd name="T2" fmla="*/ 0 w 821"/>
                <a:gd name="T3" fmla="*/ 0 h 62"/>
                <a:gd name="T4" fmla="*/ 821 w 821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1" h="62">
                  <a:moveTo>
                    <a:pt x="821" y="62"/>
                  </a:moveTo>
                  <a:lnTo>
                    <a:pt x="0" y="0"/>
                  </a:lnTo>
                  <a:lnTo>
                    <a:pt x="821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íṧḻiḍe"/>
            <p:cNvSpPr/>
            <p:nvPr/>
          </p:nvSpPr>
          <p:spPr bwMode="auto">
            <a:xfrm>
              <a:off x="4937125" y="3965575"/>
              <a:ext cx="1366838" cy="158750"/>
            </a:xfrm>
            <a:custGeom>
              <a:avLst/>
              <a:gdLst>
                <a:gd name="T0" fmla="*/ 855 w 873"/>
                <a:gd name="T1" fmla="*/ 63 h 102"/>
                <a:gd name="T2" fmla="*/ 21 w 873"/>
                <a:gd name="T3" fmla="*/ 0 h 102"/>
                <a:gd name="T4" fmla="*/ 1 w 873"/>
                <a:gd name="T5" fmla="*/ 18 h 102"/>
                <a:gd name="T6" fmla="*/ 18 w 873"/>
                <a:gd name="T7" fmla="*/ 39 h 102"/>
                <a:gd name="T8" fmla="*/ 852 w 873"/>
                <a:gd name="T9" fmla="*/ 101 h 102"/>
                <a:gd name="T10" fmla="*/ 872 w 873"/>
                <a:gd name="T11" fmla="*/ 83 h 102"/>
                <a:gd name="T12" fmla="*/ 855 w 873"/>
                <a:gd name="T13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102">
                  <a:moveTo>
                    <a:pt x="855" y="6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1" y="0"/>
                    <a:pt x="1" y="8"/>
                    <a:pt x="1" y="18"/>
                  </a:cubicBezTo>
                  <a:cubicBezTo>
                    <a:pt x="0" y="29"/>
                    <a:pt x="8" y="38"/>
                    <a:pt x="18" y="39"/>
                  </a:cubicBezTo>
                  <a:cubicBezTo>
                    <a:pt x="852" y="101"/>
                    <a:pt x="852" y="101"/>
                    <a:pt x="852" y="101"/>
                  </a:cubicBezTo>
                  <a:cubicBezTo>
                    <a:pt x="863" y="102"/>
                    <a:pt x="872" y="94"/>
                    <a:pt x="872" y="83"/>
                  </a:cubicBezTo>
                  <a:cubicBezTo>
                    <a:pt x="873" y="73"/>
                    <a:pt x="865" y="64"/>
                    <a:pt x="855" y="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îş1îḓè"/>
            <p:cNvSpPr/>
            <p:nvPr/>
          </p:nvSpPr>
          <p:spPr bwMode="auto">
            <a:xfrm>
              <a:off x="4768850" y="3624263"/>
              <a:ext cx="2787650" cy="111125"/>
            </a:xfrm>
            <a:custGeom>
              <a:avLst/>
              <a:gdLst>
                <a:gd name="T0" fmla="*/ 1756 w 1756"/>
                <a:gd name="T1" fmla="*/ 31 h 70"/>
                <a:gd name="T2" fmla="*/ 1685 w 1756"/>
                <a:gd name="T3" fmla="*/ 43 h 70"/>
                <a:gd name="T4" fmla="*/ 766 w 1756"/>
                <a:gd name="T5" fmla="*/ 70 h 70"/>
                <a:gd name="T6" fmla="*/ 0 w 1756"/>
                <a:gd name="T7" fmla="*/ 27 h 70"/>
                <a:gd name="T8" fmla="*/ 749 w 1756"/>
                <a:gd name="T9" fmla="*/ 0 h 70"/>
                <a:gd name="T10" fmla="*/ 1756 w 1756"/>
                <a:gd name="T11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6" h="70">
                  <a:moveTo>
                    <a:pt x="1756" y="31"/>
                  </a:moveTo>
                  <a:lnTo>
                    <a:pt x="1685" y="43"/>
                  </a:lnTo>
                  <a:lnTo>
                    <a:pt x="766" y="70"/>
                  </a:lnTo>
                  <a:lnTo>
                    <a:pt x="0" y="27"/>
                  </a:lnTo>
                  <a:lnTo>
                    <a:pt x="749" y="0"/>
                  </a:lnTo>
                  <a:lnTo>
                    <a:pt x="1756" y="31"/>
                  </a:lnTo>
                  <a:close/>
                </a:path>
              </a:pathLst>
            </a:custGeom>
            <a:solidFill>
              <a:srgbClr val="6D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ïśľiḋê"/>
            <p:cNvSpPr/>
            <p:nvPr/>
          </p:nvSpPr>
          <p:spPr bwMode="auto">
            <a:xfrm>
              <a:off x="4768850" y="3624263"/>
              <a:ext cx="2787650" cy="111125"/>
            </a:xfrm>
            <a:custGeom>
              <a:avLst/>
              <a:gdLst>
                <a:gd name="T0" fmla="*/ 1756 w 1756"/>
                <a:gd name="T1" fmla="*/ 31 h 70"/>
                <a:gd name="T2" fmla="*/ 1685 w 1756"/>
                <a:gd name="T3" fmla="*/ 43 h 70"/>
                <a:gd name="T4" fmla="*/ 766 w 1756"/>
                <a:gd name="T5" fmla="*/ 70 h 70"/>
                <a:gd name="T6" fmla="*/ 0 w 1756"/>
                <a:gd name="T7" fmla="*/ 27 h 70"/>
                <a:gd name="T8" fmla="*/ 749 w 1756"/>
                <a:gd name="T9" fmla="*/ 0 h 70"/>
                <a:gd name="T10" fmla="*/ 1756 w 1756"/>
                <a:gd name="T11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6" h="70">
                  <a:moveTo>
                    <a:pt x="1756" y="31"/>
                  </a:moveTo>
                  <a:lnTo>
                    <a:pt x="1685" y="43"/>
                  </a:lnTo>
                  <a:lnTo>
                    <a:pt x="766" y="70"/>
                  </a:lnTo>
                  <a:lnTo>
                    <a:pt x="0" y="27"/>
                  </a:lnTo>
                  <a:lnTo>
                    <a:pt x="749" y="0"/>
                  </a:lnTo>
                  <a:lnTo>
                    <a:pt x="1756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ṥ1îḓe"/>
            <p:cNvSpPr/>
            <p:nvPr/>
          </p:nvSpPr>
          <p:spPr bwMode="auto">
            <a:xfrm>
              <a:off x="5240338" y="3168650"/>
              <a:ext cx="2401888" cy="534988"/>
            </a:xfrm>
            <a:custGeom>
              <a:avLst/>
              <a:gdLst>
                <a:gd name="T0" fmla="*/ 1535 w 1535"/>
                <a:gd name="T1" fmla="*/ 131 h 343"/>
                <a:gd name="T2" fmla="*/ 1535 w 1535"/>
                <a:gd name="T3" fmla="*/ 216 h 343"/>
                <a:gd name="T4" fmla="*/ 1522 w 1535"/>
                <a:gd name="T5" fmla="*/ 266 h 343"/>
                <a:gd name="T6" fmla="*/ 1415 w 1535"/>
                <a:gd name="T7" fmla="*/ 333 h 343"/>
                <a:gd name="T8" fmla="*/ 1415 w 1535"/>
                <a:gd name="T9" fmla="*/ 333 h 343"/>
                <a:gd name="T10" fmla="*/ 1410 w 1535"/>
                <a:gd name="T11" fmla="*/ 334 h 343"/>
                <a:gd name="T12" fmla="*/ 1400 w 1535"/>
                <a:gd name="T13" fmla="*/ 334 h 343"/>
                <a:gd name="T14" fmla="*/ 1271 w 1535"/>
                <a:gd name="T15" fmla="*/ 335 h 343"/>
                <a:gd name="T16" fmla="*/ 1270 w 1535"/>
                <a:gd name="T17" fmla="*/ 335 h 343"/>
                <a:gd name="T18" fmla="*/ 1133 w 1535"/>
                <a:gd name="T19" fmla="*/ 336 h 343"/>
                <a:gd name="T20" fmla="*/ 1133 w 1535"/>
                <a:gd name="T21" fmla="*/ 336 h 343"/>
                <a:gd name="T22" fmla="*/ 315 w 1535"/>
                <a:gd name="T23" fmla="*/ 343 h 343"/>
                <a:gd name="T24" fmla="*/ 51 w 1535"/>
                <a:gd name="T25" fmla="*/ 316 h 343"/>
                <a:gd name="T26" fmla="*/ 95 w 1535"/>
                <a:gd name="T27" fmla="*/ 311 h 343"/>
                <a:gd name="T28" fmla="*/ 31 w 1535"/>
                <a:gd name="T29" fmla="*/ 287 h 343"/>
                <a:gd name="T30" fmla="*/ 26 w 1535"/>
                <a:gd name="T31" fmla="*/ 276 h 343"/>
                <a:gd name="T32" fmla="*/ 33 w 1535"/>
                <a:gd name="T33" fmla="*/ 273 h 343"/>
                <a:gd name="T34" fmla="*/ 39 w 1535"/>
                <a:gd name="T35" fmla="*/ 256 h 343"/>
                <a:gd name="T36" fmla="*/ 159 w 1535"/>
                <a:gd name="T37" fmla="*/ 240 h 343"/>
                <a:gd name="T38" fmla="*/ 169 w 1535"/>
                <a:gd name="T39" fmla="*/ 236 h 343"/>
                <a:gd name="T40" fmla="*/ 168 w 1535"/>
                <a:gd name="T41" fmla="*/ 225 h 343"/>
                <a:gd name="T42" fmla="*/ 168 w 1535"/>
                <a:gd name="T43" fmla="*/ 210 h 343"/>
                <a:gd name="T44" fmla="*/ 168 w 1535"/>
                <a:gd name="T45" fmla="*/ 187 h 343"/>
                <a:gd name="T46" fmla="*/ 168 w 1535"/>
                <a:gd name="T47" fmla="*/ 173 h 343"/>
                <a:gd name="T48" fmla="*/ 168 w 1535"/>
                <a:gd name="T49" fmla="*/ 156 h 343"/>
                <a:gd name="T50" fmla="*/ 168 w 1535"/>
                <a:gd name="T51" fmla="*/ 135 h 343"/>
                <a:gd name="T52" fmla="*/ 168 w 1535"/>
                <a:gd name="T53" fmla="*/ 108 h 343"/>
                <a:gd name="T54" fmla="*/ 159 w 1535"/>
                <a:gd name="T55" fmla="*/ 29 h 343"/>
                <a:gd name="T56" fmla="*/ 165 w 1535"/>
                <a:gd name="T57" fmla="*/ 22 h 343"/>
                <a:gd name="T58" fmla="*/ 178 w 1535"/>
                <a:gd name="T59" fmla="*/ 14 h 343"/>
                <a:gd name="T60" fmla="*/ 196 w 1535"/>
                <a:gd name="T61" fmla="*/ 6 h 343"/>
                <a:gd name="T62" fmla="*/ 244 w 1535"/>
                <a:gd name="T63" fmla="*/ 0 h 343"/>
                <a:gd name="T64" fmla="*/ 260 w 1535"/>
                <a:gd name="T65" fmla="*/ 0 h 343"/>
                <a:gd name="T66" fmla="*/ 415 w 1535"/>
                <a:gd name="T67" fmla="*/ 2 h 343"/>
                <a:gd name="T68" fmla="*/ 663 w 1535"/>
                <a:gd name="T69" fmla="*/ 5 h 343"/>
                <a:gd name="T70" fmla="*/ 1132 w 1535"/>
                <a:gd name="T71" fmla="*/ 10 h 343"/>
                <a:gd name="T72" fmla="*/ 1246 w 1535"/>
                <a:gd name="T73" fmla="*/ 11 h 343"/>
                <a:gd name="T74" fmla="*/ 1246 w 1535"/>
                <a:gd name="T75" fmla="*/ 11 h 343"/>
                <a:gd name="T76" fmla="*/ 1400 w 1535"/>
                <a:gd name="T77" fmla="*/ 13 h 343"/>
                <a:gd name="T78" fmla="*/ 1519 w 1535"/>
                <a:gd name="T79" fmla="*/ 77 h 343"/>
                <a:gd name="T80" fmla="*/ 1527 w 1535"/>
                <a:gd name="T81" fmla="*/ 93 h 343"/>
                <a:gd name="T82" fmla="*/ 1527 w 1535"/>
                <a:gd name="T83" fmla="*/ 93 h 343"/>
                <a:gd name="T84" fmla="*/ 1532 w 1535"/>
                <a:gd name="T85" fmla="*/ 106 h 343"/>
                <a:gd name="T86" fmla="*/ 1534 w 1535"/>
                <a:gd name="T87" fmla="*/ 117 h 343"/>
                <a:gd name="T88" fmla="*/ 1535 w 1535"/>
                <a:gd name="T89" fmla="*/ 1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5" h="343">
                  <a:moveTo>
                    <a:pt x="1535" y="131"/>
                  </a:moveTo>
                  <a:cubicBezTo>
                    <a:pt x="1535" y="216"/>
                    <a:pt x="1535" y="216"/>
                    <a:pt x="1535" y="216"/>
                  </a:cubicBezTo>
                  <a:cubicBezTo>
                    <a:pt x="1535" y="234"/>
                    <a:pt x="1530" y="251"/>
                    <a:pt x="1522" y="266"/>
                  </a:cubicBezTo>
                  <a:cubicBezTo>
                    <a:pt x="1502" y="302"/>
                    <a:pt x="1463" y="328"/>
                    <a:pt x="1415" y="333"/>
                  </a:cubicBezTo>
                  <a:cubicBezTo>
                    <a:pt x="1415" y="333"/>
                    <a:pt x="1415" y="333"/>
                    <a:pt x="1415" y="333"/>
                  </a:cubicBezTo>
                  <a:cubicBezTo>
                    <a:pt x="1414" y="333"/>
                    <a:pt x="1412" y="333"/>
                    <a:pt x="1410" y="334"/>
                  </a:cubicBezTo>
                  <a:cubicBezTo>
                    <a:pt x="1407" y="334"/>
                    <a:pt x="1404" y="334"/>
                    <a:pt x="1400" y="334"/>
                  </a:cubicBezTo>
                  <a:cubicBezTo>
                    <a:pt x="1271" y="335"/>
                    <a:pt x="1271" y="335"/>
                    <a:pt x="1271" y="335"/>
                  </a:cubicBezTo>
                  <a:cubicBezTo>
                    <a:pt x="1270" y="335"/>
                    <a:pt x="1270" y="335"/>
                    <a:pt x="1270" y="335"/>
                  </a:cubicBezTo>
                  <a:cubicBezTo>
                    <a:pt x="1133" y="336"/>
                    <a:pt x="1133" y="336"/>
                    <a:pt x="1133" y="336"/>
                  </a:cubicBezTo>
                  <a:cubicBezTo>
                    <a:pt x="1133" y="336"/>
                    <a:pt x="1133" y="336"/>
                    <a:pt x="1133" y="336"/>
                  </a:cubicBezTo>
                  <a:cubicBezTo>
                    <a:pt x="315" y="343"/>
                    <a:pt x="315" y="343"/>
                    <a:pt x="315" y="343"/>
                  </a:cubicBezTo>
                  <a:cubicBezTo>
                    <a:pt x="275" y="343"/>
                    <a:pt x="146" y="334"/>
                    <a:pt x="51" y="316"/>
                  </a:cubicBezTo>
                  <a:cubicBezTo>
                    <a:pt x="37" y="314"/>
                    <a:pt x="107" y="314"/>
                    <a:pt x="95" y="311"/>
                  </a:cubicBezTo>
                  <a:cubicBezTo>
                    <a:pt x="64" y="304"/>
                    <a:pt x="40" y="296"/>
                    <a:pt x="31" y="287"/>
                  </a:cubicBezTo>
                  <a:cubicBezTo>
                    <a:pt x="27" y="284"/>
                    <a:pt x="25" y="280"/>
                    <a:pt x="26" y="276"/>
                  </a:cubicBezTo>
                  <a:cubicBezTo>
                    <a:pt x="26" y="275"/>
                    <a:pt x="29" y="274"/>
                    <a:pt x="33" y="273"/>
                  </a:cubicBezTo>
                  <a:cubicBezTo>
                    <a:pt x="47" y="269"/>
                    <a:pt x="0" y="261"/>
                    <a:pt x="39" y="256"/>
                  </a:cubicBezTo>
                  <a:cubicBezTo>
                    <a:pt x="87" y="251"/>
                    <a:pt x="138" y="246"/>
                    <a:pt x="159" y="240"/>
                  </a:cubicBezTo>
                  <a:cubicBezTo>
                    <a:pt x="164" y="239"/>
                    <a:pt x="168" y="237"/>
                    <a:pt x="169" y="236"/>
                  </a:cubicBezTo>
                  <a:cubicBezTo>
                    <a:pt x="168" y="225"/>
                    <a:pt x="168" y="225"/>
                    <a:pt x="168" y="225"/>
                  </a:cubicBezTo>
                  <a:cubicBezTo>
                    <a:pt x="168" y="210"/>
                    <a:pt x="168" y="210"/>
                    <a:pt x="168" y="210"/>
                  </a:cubicBezTo>
                  <a:cubicBezTo>
                    <a:pt x="168" y="187"/>
                    <a:pt x="168" y="187"/>
                    <a:pt x="168" y="187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45" y="77"/>
                    <a:pt x="143" y="48"/>
                    <a:pt x="159" y="29"/>
                  </a:cubicBezTo>
                  <a:cubicBezTo>
                    <a:pt x="161" y="26"/>
                    <a:pt x="163" y="24"/>
                    <a:pt x="165" y="22"/>
                  </a:cubicBezTo>
                  <a:cubicBezTo>
                    <a:pt x="169" y="19"/>
                    <a:pt x="173" y="16"/>
                    <a:pt x="178" y="14"/>
                  </a:cubicBezTo>
                  <a:cubicBezTo>
                    <a:pt x="183" y="11"/>
                    <a:pt x="189" y="8"/>
                    <a:pt x="196" y="6"/>
                  </a:cubicBezTo>
                  <a:cubicBezTo>
                    <a:pt x="210" y="2"/>
                    <a:pt x="226" y="0"/>
                    <a:pt x="244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415" y="2"/>
                    <a:pt x="415" y="2"/>
                    <a:pt x="415" y="2"/>
                  </a:cubicBezTo>
                  <a:cubicBezTo>
                    <a:pt x="663" y="5"/>
                    <a:pt x="663" y="5"/>
                    <a:pt x="663" y="5"/>
                  </a:cubicBezTo>
                  <a:cubicBezTo>
                    <a:pt x="1132" y="10"/>
                    <a:pt x="1132" y="10"/>
                    <a:pt x="1132" y="10"/>
                  </a:cubicBezTo>
                  <a:cubicBezTo>
                    <a:pt x="1246" y="11"/>
                    <a:pt x="1246" y="11"/>
                    <a:pt x="1246" y="11"/>
                  </a:cubicBezTo>
                  <a:cubicBezTo>
                    <a:pt x="1246" y="11"/>
                    <a:pt x="1246" y="11"/>
                    <a:pt x="1246" y="11"/>
                  </a:cubicBezTo>
                  <a:cubicBezTo>
                    <a:pt x="1400" y="13"/>
                    <a:pt x="1400" y="13"/>
                    <a:pt x="1400" y="13"/>
                  </a:cubicBezTo>
                  <a:cubicBezTo>
                    <a:pt x="1452" y="14"/>
                    <a:pt x="1497" y="40"/>
                    <a:pt x="1519" y="77"/>
                  </a:cubicBezTo>
                  <a:cubicBezTo>
                    <a:pt x="1522" y="82"/>
                    <a:pt x="1525" y="87"/>
                    <a:pt x="1527" y="93"/>
                  </a:cubicBezTo>
                  <a:cubicBezTo>
                    <a:pt x="1527" y="93"/>
                    <a:pt x="1527" y="93"/>
                    <a:pt x="1527" y="93"/>
                  </a:cubicBezTo>
                  <a:cubicBezTo>
                    <a:pt x="1529" y="98"/>
                    <a:pt x="1531" y="102"/>
                    <a:pt x="1532" y="106"/>
                  </a:cubicBezTo>
                  <a:cubicBezTo>
                    <a:pt x="1532" y="110"/>
                    <a:pt x="1533" y="114"/>
                    <a:pt x="1534" y="117"/>
                  </a:cubicBezTo>
                  <a:cubicBezTo>
                    <a:pt x="1534" y="122"/>
                    <a:pt x="1535" y="126"/>
                    <a:pt x="1535" y="131"/>
                  </a:cubicBezTo>
                </a:path>
              </a:pathLst>
            </a:custGeom>
            <a:solidFill>
              <a:srgbClr val="DB2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šlidê"/>
            <p:cNvSpPr/>
            <p:nvPr/>
          </p:nvSpPr>
          <p:spPr bwMode="auto">
            <a:xfrm>
              <a:off x="5707063" y="3160713"/>
              <a:ext cx="1924050" cy="152400"/>
            </a:xfrm>
            <a:custGeom>
              <a:avLst/>
              <a:gdLst>
                <a:gd name="T0" fmla="*/ 1228 w 1228"/>
                <a:gd name="T1" fmla="*/ 98 h 98"/>
                <a:gd name="T2" fmla="*/ 1056 w 1228"/>
                <a:gd name="T3" fmla="*/ 98 h 98"/>
                <a:gd name="T4" fmla="*/ 914 w 1228"/>
                <a:gd name="T5" fmla="*/ 97 h 98"/>
                <a:gd name="T6" fmla="*/ 133 w 1228"/>
                <a:gd name="T7" fmla="*/ 94 h 98"/>
                <a:gd name="T8" fmla="*/ 100 w 1228"/>
                <a:gd name="T9" fmla="*/ 47 h 98"/>
                <a:gd name="T10" fmla="*/ 0 w 1228"/>
                <a:gd name="T11" fmla="*/ 1 h 98"/>
                <a:gd name="T12" fmla="*/ 8 w 1228"/>
                <a:gd name="T13" fmla="*/ 0 h 98"/>
                <a:gd name="T14" fmla="*/ 364 w 1228"/>
                <a:gd name="T15" fmla="*/ 10 h 98"/>
                <a:gd name="T16" fmla="*/ 833 w 1228"/>
                <a:gd name="T17" fmla="*/ 15 h 98"/>
                <a:gd name="T18" fmla="*/ 947 w 1228"/>
                <a:gd name="T19" fmla="*/ 16 h 98"/>
                <a:gd name="T20" fmla="*/ 947 w 1228"/>
                <a:gd name="T21" fmla="*/ 16 h 98"/>
                <a:gd name="T22" fmla="*/ 1101 w 1228"/>
                <a:gd name="T23" fmla="*/ 18 h 98"/>
                <a:gd name="T24" fmla="*/ 1220 w 1228"/>
                <a:gd name="T25" fmla="*/ 82 h 98"/>
                <a:gd name="T26" fmla="*/ 1228 w 1228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8" h="98">
                  <a:moveTo>
                    <a:pt x="1228" y="98"/>
                  </a:moveTo>
                  <a:cubicBezTo>
                    <a:pt x="1056" y="98"/>
                    <a:pt x="1056" y="98"/>
                    <a:pt x="1056" y="98"/>
                  </a:cubicBezTo>
                  <a:cubicBezTo>
                    <a:pt x="914" y="97"/>
                    <a:pt x="914" y="97"/>
                    <a:pt x="914" y="97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25" y="76"/>
                    <a:pt x="114" y="61"/>
                    <a:pt x="100" y="47"/>
                  </a:cubicBezTo>
                  <a:cubicBezTo>
                    <a:pt x="73" y="20"/>
                    <a:pt x="38" y="4"/>
                    <a:pt x="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64" y="10"/>
                    <a:pt x="364" y="10"/>
                    <a:pt x="364" y="10"/>
                  </a:cubicBezTo>
                  <a:cubicBezTo>
                    <a:pt x="833" y="15"/>
                    <a:pt x="833" y="15"/>
                    <a:pt x="833" y="15"/>
                  </a:cubicBezTo>
                  <a:cubicBezTo>
                    <a:pt x="947" y="16"/>
                    <a:pt x="947" y="16"/>
                    <a:pt x="947" y="16"/>
                  </a:cubicBezTo>
                  <a:cubicBezTo>
                    <a:pt x="947" y="16"/>
                    <a:pt x="947" y="16"/>
                    <a:pt x="947" y="16"/>
                  </a:cubicBezTo>
                  <a:cubicBezTo>
                    <a:pt x="1101" y="18"/>
                    <a:pt x="1101" y="18"/>
                    <a:pt x="1101" y="18"/>
                  </a:cubicBezTo>
                  <a:cubicBezTo>
                    <a:pt x="1153" y="19"/>
                    <a:pt x="1198" y="45"/>
                    <a:pt x="1220" y="82"/>
                  </a:cubicBezTo>
                  <a:cubicBezTo>
                    <a:pt x="1223" y="87"/>
                    <a:pt x="1226" y="93"/>
                    <a:pt x="1228" y="98"/>
                  </a:cubicBezTo>
                </a:path>
              </a:pathLst>
            </a:custGeom>
            <a:solidFill>
              <a:srgbClr val="FF5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îŝļíḍê"/>
            <p:cNvSpPr/>
            <p:nvPr/>
          </p:nvSpPr>
          <p:spPr bwMode="auto">
            <a:xfrm>
              <a:off x="7013575" y="3311525"/>
              <a:ext cx="374650" cy="381000"/>
            </a:xfrm>
            <a:custGeom>
              <a:avLst/>
              <a:gdLst>
                <a:gd name="T0" fmla="*/ 239 w 239"/>
                <a:gd name="T1" fmla="*/ 80 h 244"/>
                <a:gd name="T2" fmla="*/ 138 w 239"/>
                <a:gd name="T3" fmla="*/ 243 h 244"/>
                <a:gd name="T4" fmla="*/ 137 w 239"/>
                <a:gd name="T5" fmla="*/ 243 h 244"/>
                <a:gd name="T6" fmla="*/ 0 w 239"/>
                <a:gd name="T7" fmla="*/ 244 h 244"/>
                <a:gd name="T8" fmla="*/ 95 w 239"/>
                <a:gd name="T9" fmla="*/ 84 h 244"/>
                <a:gd name="T10" fmla="*/ 95 w 239"/>
                <a:gd name="T11" fmla="*/ 79 h 244"/>
                <a:gd name="T12" fmla="*/ 80 w 239"/>
                <a:gd name="T13" fmla="*/ 0 h 244"/>
                <a:gd name="T14" fmla="*/ 222 w 239"/>
                <a:gd name="T15" fmla="*/ 1 h 244"/>
                <a:gd name="T16" fmla="*/ 239 w 239"/>
                <a:gd name="T17" fmla="*/ 8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44">
                  <a:moveTo>
                    <a:pt x="239" y="80"/>
                  </a:moveTo>
                  <a:cubicBezTo>
                    <a:pt x="239" y="157"/>
                    <a:pt x="201" y="231"/>
                    <a:pt x="138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3" y="229"/>
                    <a:pt x="98" y="155"/>
                    <a:pt x="95" y="84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6" y="52"/>
                    <a:pt x="90" y="24"/>
                    <a:pt x="80" y="0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33" y="25"/>
                    <a:pt x="239" y="52"/>
                    <a:pt x="239" y="80"/>
                  </a:cubicBezTo>
                </a:path>
              </a:pathLst>
            </a:custGeom>
            <a:solidFill>
              <a:srgbClr val="BFE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i$1iḑe"/>
            <p:cNvSpPr/>
            <p:nvPr/>
          </p:nvSpPr>
          <p:spPr bwMode="auto">
            <a:xfrm>
              <a:off x="7011988" y="3182938"/>
              <a:ext cx="349250" cy="130175"/>
            </a:xfrm>
            <a:custGeom>
              <a:avLst/>
              <a:gdLst>
                <a:gd name="T0" fmla="*/ 223 w 223"/>
                <a:gd name="T1" fmla="*/ 83 h 83"/>
                <a:gd name="T2" fmla="*/ 81 w 223"/>
                <a:gd name="T3" fmla="*/ 82 h 83"/>
                <a:gd name="T4" fmla="*/ 0 w 223"/>
                <a:gd name="T5" fmla="*/ 0 h 83"/>
                <a:gd name="T6" fmla="*/ 114 w 223"/>
                <a:gd name="T7" fmla="*/ 1 h 83"/>
                <a:gd name="T8" fmla="*/ 114 w 223"/>
                <a:gd name="T9" fmla="*/ 1 h 83"/>
                <a:gd name="T10" fmla="*/ 114 w 223"/>
                <a:gd name="T11" fmla="*/ 1 h 83"/>
                <a:gd name="T12" fmla="*/ 223 w 223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83">
                  <a:moveTo>
                    <a:pt x="223" y="83"/>
                  </a:moveTo>
                  <a:cubicBezTo>
                    <a:pt x="81" y="82"/>
                    <a:pt x="81" y="82"/>
                    <a:pt x="81" y="82"/>
                  </a:cubicBezTo>
                  <a:cubicBezTo>
                    <a:pt x="63" y="42"/>
                    <a:pt x="33" y="10"/>
                    <a:pt x="0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64" y="2"/>
                    <a:pt x="203" y="36"/>
                    <a:pt x="223" y="83"/>
                  </a:cubicBezTo>
                  <a:close/>
                </a:path>
              </a:pathLst>
            </a:custGeom>
            <a:solidFill>
              <a:srgbClr val="F9F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$ḷiḍè"/>
            <p:cNvSpPr/>
            <p:nvPr/>
          </p:nvSpPr>
          <p:spPr bwMode="auto">
            <a:xfrm>
              <a:off x="5988050" y="3176588"/>
              <a:ext cx="207963" cy="523875"/>
            </a:xfrm>
            <a:custGeom>
              <a:avLst/>
              <a:gdLst>
                <a:gd name="T0" fmla="*/ 118 w 133"/>
                <a:gd name="T1" fmla="*/ 85 h 336"/>
                <a:gd name="T2" fmla="*/ 20 w 133"/>
                <a:gd name="T3" fmla="*/ 1 h 336"/>
                <a:gd name="T4" fmla="*/ 20 w 133"/>
                <a:gd name="T5" fmla="*/ 1 h 336"/>
                <a:gd name="T6" fmla="*/ 20 w 133"/>
                <a:gd name="T7" fmla="*/ 1 h 336"/>
                <a:gd name="T8" fmla="*/ 0 w 133"/>
                <a:gd name="T9" fmla="*/ 0 h 336"/>
                <a:gd name="T10" fmla="*/ 73 w 133"/>
                <a:gd name="T11" fmla="*/ 84 h 336"/>
                <a:gd name="T12" fmla="*/ 87 w 133"/>
                <a:gd name="T13" fmla="*/ 165 h 336"/>
                <a:gd name="T14" fmla="*/ 87 w 133"/>
                <a:gd name="T15" fmla="*/ 172 h 336"/>
                <a:gd name="T16" fmla="*/ 2 w 133"/>
                <a:gd name="T17" fmla="*/ 336 h 336"/>
                <a:gd name="T18" fmla="*/ 42 w 133"/>
                <a:gd name="T19" fmla="*/ 335 h 336"/>
                <a:gd name="T20" fmla="*/ 42 w 133"/>
                <a:gd name="T21" fmla="*/ 335 h 336"/>
                <a:gd name="T22" fmla="*/ 133 w 133"/>
                <a:gd name="T23" fmla="*/ 167 h 336"/>
                <a:gd name="T24" fmla="*/ 118 w 133"/>
                <a:gd name="T25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336">
                  <a:moveTo>
                    <a:pt x="118" y="85"/>
                  </a:moveTo>
                  <a:cubicBezTo>
                    <a:pt x="100" y="37"/>
                    <a:pt x="65" y="2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0"/>
                    <a:pt x="57" y="43"/>
                    <a:pt x="73" y="84"/>
                  </a:cubicBezTo>
                  <a:cubicBezTo>
                    <a:pt x="83" y="109"/>
                    <a:pt x="88" y="138"/>
                    <a:pt x="87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9" y="244"/>
                    <a:pt x="50" y="320"/>
                    <a:pt x="2" y="336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42" y="335"/>
                    <a:pt x="42" y="335"/>
                    <a:pt x="42" y="335"/>
                  </a:cubicBezTo>
                  <a:cubicBezTo>
                    <a:pt x="100" y="323"/>
                    <a:pt x="133" y="246"/>
                    <a:pt x="133" y="167"/>
                  </a:cubicBezTo>
                  <a:cubicBezTo>
                    <a:pt x="133" y="138"/>
                    <a:pt x="128" y="110"/>
                    <a:pt x="118" y="85"/>
                  </a:cubicBezTo>
                </a:path>
              </a:pathLst>
            </a:custGeom>
            <a:solidFill>
              <a:srgbClr val="F9F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ïṥľidê"/>
            <p:cNvSpPr/>
            <p:nvPr/>
          </p:nvSpPr>
          <p:spPr bwMode="auto">
            <a:xfrm>
              <a:off x="7642225" y="3524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99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ṧ1ïdé"/>
            <p:cNvSpPr/>
            <p:nvPr/>
          </p:nvSpPr>
          <p:spPr bwMode="auto">
            <a:xfrm>
              <a:off x="7415213" y="3313113"/>
              <a:ext cx="227013" cy="269875"/>
            </a:xfrm>
            <a:custGeom>
              <a:avLst/>
              <a:gdLst>
                <a:gd name="T0" fmla="*/ 15 w 144"/>
                <a:gd name="T1" fmla="*/ 0 h 173"/>
                <a:gd name="T2" fmla="*/ 23 w 144"/>
                <a:gd name="T3" fmla="*/ 79 h 173"/>
                <a:gd name="T4" fmla="*/ 23 w 144"/>
                <a:gd name="T5" fmla="*/ 85 h 173"/>
                <a:gd name="T6" fmla="*/ 0 w 144"/>
                <a:gd name="T7" fmla="*/ 173 h 173"/>
                <a:gd name="T8" fmla="*/ 46 w 144"/>
                <a:gd name="T9" fmla="*/ 172 h 173"/>
                <a:gd name="T10" fmla="*/ 50 w 144"/>
                <a:gd name="T11" fmla="*/ 164 h 173"/>
                <a:gd name="T12" fmla="*/ 50 w 144"/>
                <a:gd name="T13" fmla="*/ 165 h 173"/>
                <a:gd name="T14" fmla="*/ 138 w 144"/>
                <a:gd name="T15" fmla="*/ 160 h 173"/>
                <a:gd name="T16" fmla="*/ 144 w 144"/>
                <a:gd name="T17" fmla="*/ 135 h 173"/>
                <a:gd name="T18" fmla="*/ 144 w 144"/>
                <a:gd name="T19" fmla="*/ 135 h 173"/>
                <a:gd name="T20" fmla="*/ 59 w 144"/>
                <a:gd name="T21" fmla="*/ 138 h 173"/>
                <a:gd name="T22" fmla="*/ 69 w 144"/>
                <a:gd name="T23" fmla="*/ 81 h 173"/>
                <a:gd name="T24" fmla="*/ 63 w 144"/>
                <a:gd name="T25" fmla="*/ 11 h 173"/>
                <a:gd name="T26" fmla="*/ 51 w 144"/>
                <a:gd name="T27" fmla="*/ 11 h 173"/>
                <a:gd name="T28" fmla="*/ 50 w 144"/>
                <a:gd name="T29" fmla="*/ 0 h 173"/>
                <a:gd name="T30" fmla="*/ 15 w 144"/>
                <a:gd name="T3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73">
                  <a:moveTo>
                    <a:pt x="15" y="0"/>
                  </a:moveTo>
                  <a:cubicBezTo>
                    <a:pt x="23" y="24"/>
                    <a:pt x="26" y="52"/>
                    <a:pt x="23" y="79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115"/>
                    <a:pt x="13" y="146"/>
                    <a:pt x="0" y="173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7" y="170"/>
                    <a:pt x="49" y="167"/>
                    <a:pt x="50" y="164"/>
                  </a:cubicBezTo>
                  <a:cubicBezTo>
                    <a:pt x="50" y="165"/>
                    <a:pt x="50" y="165"/>
                    <a:pt x="50" y="165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4" y="120"/>
                    <a:pt x="68" y="100"/>
                    <a:pt x="69" y="81"/>
                  </a:cubicBezTo>
                  <a:cubicBezTo>
                    <a:pt x="71" y="56"/>
                    <a:pt x="68" y="32"/>
                    <a:pt x="63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831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ïṥḻíde"/>
            <p:cNvSpPr/>
            <p:nvPr/>
          </p:nvSpPr>
          <p:spPr bwMode="auto">
            <a:xfrm>
              <a:off x="7353300" y="3187700"/>
              <a:ext cx="147638" cy="125413"/>
            </a:xfrm>
            <a:custGeom>
              <a:avLst/>
              <a:gdLst>
                <a:gd name="T0" fmla="*/ 11 w 94"/>
                <a:gd name="T1" fmla="*/ 0 h 80"/>
                <a:gd name="T2" fmla="*/ 0 w 94"/>
                <a:gd name="T3" fmla="*/ 1 h 80"/>
                <a:gd name="T4" fmla="*/ 54 w 94"/>
                <a:gd name="T5" fmla="*/ 78 h 80"/>
                <a:gd name="T6" fmla="*/ 55 w 94"/>
                <a:gd name="T7" fmla="*/ 80 h 80"/>
                <a:gd name="T8" fmla="*/ 55 w 94"/>
                <a:gd name="T9" fmla="*/ 80 h 80"/>
                <a:gd name="T10" fmla="*/ 90 w 94"/>
                <a:gd name="T11" fmla="*/ 80 h 80"/>
                <a:gd name="T12" fmla="*/ 87 w 94"/>
                <a:gd name="T13" fmla="*/ 64 h 80"/>
                <a:gd name="T14" fmla="*/ 94 w 94"/>
                <a:gd name="T15" fmla="*/ 64 h 80"/>
                <a:gd name="T16" fmla="*/ 33 w 94"/>
                <a:gd name="T17" fmla="*/ 0 h 80"/>
                <a:gd name="T18" fmla="*/ 11 w 94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0">
                  <a:moveTo>
                    <a:pt x="1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4" y="15"/>
                    <a:pt x="43" y="44"/>
                    <a:pt x="54" y="78"/>
                  </a:cubicBezTo>
                  <a:cubicBezTo>
                    <a:pt x="55" y="79"/>
                    <a:pt x="55" y="79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81" y="33"/>
                    <a:pt x="60" y="9"/>
                    <a:pt x="33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93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ïṩḻîde"/>
            <p:cNvSpPr/>
            <p:nvPr/>
          </p:nvSpPr>
          <p:spPr bwMode="auto">
            <a:xfrm>
              <a:off x="5438775" y="3543300"/>
              <a:ext cx="49213" cy="9525"/>
            </a:xfrm>
            <a:custGeom>
              <a:avLst/>
              <a:gdLst>
                <a:gd name="T0" fmla="*/ 32 w 32"/>
                <a:gd name="T1" fmla="*/ 0 h 6"/>
                <a:gd name="T2" fmla="*/ 0 w 32"/>
                <a:gd name="T3" fmla="*/ 6 h 6"/>
                <a:gd name="T4" fmla="*/ 1 w 32"/>
                <a:gd name="T5" fmla="*/ 6 h 6"/>
                <a:gd name="T6" fmla="*/ 32 w 32"/>
                <a:gd name="T7" fmla="*/ 0 h 6"/>
                <a:gd name="T8" fmla="*/ 32 w 3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0"/>
                  </a:moveTo>
                  <a:cubicBezTo>
                    <a:pt x="25" y="2"/>
                    <a:pt x="14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4" y="4"/>
                    <a:pt x="25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1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ïṥḻïḍé"/>
            <p:cNvSpPr/>
            <p:nvPr/>
          </p:nvSpPr>
          <p:spPr bwMode="auto">
            <a:xfrm>
              <a:off x="5440363" y="3543300"/>
              <a:ext cx="77788" cy="9525"/>
            </a:xfrm>
            <a:custGeom>
              <a:avLst/>
              <a:gdLst>
                <a:gd name="T0" fmla="*/ 31 w 50"/>
                <a:gd name="T1" fmla="*/ 0 h 6"/>
                <a:gd name="T2" fmla="*/ 0 w 50"/>
                <a:gd name="T3" fmla="*/ 6 h 6"/>
                <a:gd name="T4" fmla="*/ 41 w 50"/>
                <a:gd name="T5" fmla="*/ 2 h 6"/>
                <a:gd name="T6" fmla="*/ 31 w 5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6">
                  <a:moveTo>
                    <a:pt x="31" y="0"/>
                  </a:moveTo>
                  <a:cubicBezTo>
                    <a:pt x="24" y="2"/>
                    <a:pt x="13" y="4"/>
                    <a:pt x="0" y="6"/>
                  </a:cubicBezTo>
                  <a:cubicBezTo>
                    <a:pt x="13" y="5"/>
                    <a:pt x="50" y="5"/>
                    <a:pt x="41" y="2"/>
                  </a:cubicBezTo>
                  <a:cubicBezTo>
                    <a:pt x="37" y="2"/>
                    <a:pt x="34" y="1"/>
                    <a:pt x="31" y="0"/>
                  </a:cubicBezTo>
                </a:path>
              </a:pathLst>
            </a:custGeom>
            <a:solidFill>
              <a:srgbClr val="A62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ṧļïdè"/>
            <p:cNvSpPr/>
            <p:nvPr/>
          </p:nvSpPr>
          <p:spPr bwMode="auto">
            <a:xfrm>
              <a:off x="5318125" y="3563938"/>
              <a:ext cx="31750" cy="3175"/>
            </a:xfrm>
            <a:custGeom>
              <a:avLst/>
              <a:gdLst>
                <a:gd name="T0" fmla="*/ 20 w 20"/>
                <a:gd name="T1" fmla="*/ 0 h 2"/>
                <a:gd name="T2" fmla="*/ 0 w 20"/>
                <a:gd name="T3" fmla="*/ 2 h 2"/>
                <a:gd name="T4" fmla="*/ 0 w 20"/>
                <a:gd name="T5" fmla="*/ 2 h 2"/>
                <a:gd name="T6" fmla="*/ 20 w 2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20" y="0"/>
                  </a:moveTo>
                  <a:cubicBezTo>
                    <a:pt x="13" y="1"/>
                    <a:pt x="6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1"/>
                    <a:pt x="13" y="1"/>
                    <a:pt x="20" y="0"/>
                  </a:cubicBezTo>
                </a:path>
              </a:pathLst>
            </a:custGeom>
            <a:solidFill>
              <a:srgbClr val="C1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íṥļîḑé"/>
            <p:cNvSpPr/>
            <p:nvPr/>
          </p:nvSpPr>
          <p:spPr bwMode="auto">
            <a:xfrm>
              <a:off x="7229475" y="3690938"/>
              <a:ext cx="85725" cy="1588"/>
            </a:xfrm>
            <a:prstGeom prst="rect">
              <a:avLst/>
            </a:prstGeom>
            <a:solidFill>
              <a:srgbClr val="53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ïs1íḋê"/>
            <p:cNvSpPr/>
            <p:nvPr/>
          </p:nvSpPr>
          <p:spPr bwMode="auto">
            <a:xfrm>
              <a:off x="7229475" y="3690938"/>
              <a:ext cx="85725" cy="0"/>
            </a:xfrm>
            <a:custGeom>
              <a:avLst/>
              <a:gdLst>
                <a:gd name="T0" fmla="*/ 54 w 54"/>
                <a:gd name="T1" fmla="*/ 0 w 54"/>
                <a:gd name="T2" fmla="*/ 0 w 54"/>
                <a:gd name="T3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4">
                  <a:moveTo>
                    <a:pt x="5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iş1îḋê"/>
            <p:cNvSpPr/>
            <p:nvPr/>
          </p:nvSpPr>
          <p:spPr bwMode="auto">
            <a:xfrm>
              <a:off x="5318125" y="3552825"/>
              <a:ext cx="2097088" cy="150813"/>
            </a:xfrm>
            <a:custGeom>
              <a:avLst/>
              <a:gdLst>
                <a:gd name="T0" fmla="*/ 218 w 1340"/>
                <a:gd name="T1" fmla="*/ 20 h 97"/>
                <a:gd name="T2" fmla="*/ 227 w 1340"/>
                <a:gd name="T3" fmla="*/ 24 h 97"/>
                <a:gd name="T4" fmla="*/ 248 w 1340"/>
                <a:gd name="T5" fmla="*/ 42 h 97"/>
                <a:gd name="T6" fmla="*/ 260 w 1340"/>
                <a:gd name="T7" fmla="*/ 68 h 97"/>
                <a:gd name="T8" fmla="*/ 262 w 1340"/>
                <a:gd name="T9" fmla="*/ 97 h 97"/>
                <a:gd name="T10" fmla="*/ 263 w 1340"/>
                <a:gd name="T11" fmla="*/ 97 h 97"/>
                <a:gd name="T12" fmla="*/ 265 w 1340"/>
                <a:gd name="T13" fmla="*/ 97 h 97"/>
                <a:gd name="T14" fmla="*/ 1083 w 1340"/>
                <a:gd name="T15" fmla="*/ 90 h 97"/>
                <a:gd name="T16" fmla="*/ 1157 w 1340"/>
                <a:gd name="T17" fmla="*/ 21 h 97"/>
                <a:gd name="T18" fmla="*/ 541 w 1340"/>
                <a:gd name="T19" fmla="*/ 26 h 97"/>
                <a:gd name="T20" fmla="*/ 470 w 1340"/>
                <a:gd name="T21" fmla="*/ 94 h 97"/>
                <a:gd name="T22" fmla="*/ 470 w 1340"/>
                <a:gd name="T23" fmla="*/ 94 h 97"/>
                <a:gd name="T24" fmla="*/ 430 w 1340"/>
                <a:gd name="T25" fmla="*/ 95 h 97"/>
                <a:gd name="T26" fmla="*/ 495 w 1340"/>
                <a:gd name="T27" fmla="*/ 27 h 97"/>
                <a:gd name="T28" fmla="*/ 339 w 1340"/>
                <a:gd name="T29" fmla="*/ 28 h 97"/>
                <a:gd name="T30" fmla="*/ 337 w 1340"/>
                <a:gd name="T31" fmla="*/ 28 h 97"/>
                <a:gd name="T32" fmla="*/ 218 w 1340"/>
                <a:gd name="T33" fmla="*/ 20 h 97"/>
                <a:gd name="T34" fmla="*/ 1340 w 1340"/>
                <a:gd name="T35" fmla="*/ 20 h 97"/>
                <a:gd name="T36" fmla="*/ 1340 w 1340"/>
                <a:gd name="T37" fmla="*/ 20 h 97"/>
                <a:gd name="T38" fmla="*/ 1301 w 1340"/>
                <a:gd name="T39" fmla="*/ 20 h 97"/>
                <a:gd name="T40" fmla="*/ 1221 w 1340"/>
                <a:gd name="T41" fmla="*/ 89 h 97"/>
                <a:gd name="T42" fmla="*/ 1220 w 1340"/>
                <a:gd name="T43" fmla="*/ 89 h 97"/>
                <a:gd name="T44" fmla="*/ 1221 w 1340"/>
                <a:gd name="T45" fmla="*/ 89 h 97"/>
                <a:gd name="T46" fmla="*/ 1221 w 1340"/>
                <a:gd name="T47" fmla="*/ 89 h 97"/>
                <a:gd name="T48" fmla="*/ 1276 w 1340"/>
                <a:gd name="T49" fmla="*/ 89 h 97"/>
                <a:gd name="T50" fmla="*/ 1281 w 1340"/>
                <a:gd name="T51" fmla="*/ 88 h 97"/>
                <a:gd name="T52" fmla="*/ 1340 w 1340"/>
                <a:gd name="T53" fmla="*/ 20 h 97"/>
                <a:gd name="T54" fmla="*/ 1340 w 1340"/>
                <a:gd name="T55" fmla="*/ 20 h 97"/>
                <a:gd name="T56" fmla="*/ 73 w 1340"/>
                <a:gd name="T57" fmla="*/ 0 h 97"/>
                <a:gd name="T58" fmla="*/ 20 w 1340"/>
                <a:gd name="T59" fmla="*/ 7 h 97"/>
                <a:gd name="T60" fmla="*/ 0 w 1340"/>
                <a:gd name="T61" fmla="*/ 9 h 97"/>
                <a:gd name="T62" fmla="*/ 180 w 1340"/>
                <a:gd name="T63" fmla="*/ 16 h 97"/>
                <a:gd name="T64" fmla="*/ 75 w 1340"/>
                <a:gd name="T65" fmla="*/ 1 h 97"/>
                <a:gd name="T66" fmla="*/ 73 w 1340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0" h="97">
                  <a:moveTo>
                    <a:pt x="218" y="20"/>
                  </a:moveTo>
                  <a:cubicBezTo>
                    <a:pt x="221" y="21"/>
                    <a:pt x="224" y="23"/>
                    <a:pt x="227" y="24"/>
                  </a:cubicBezTo>
                  <a:cubicBezTo>
                    <a:pt x="235" y="29"/>
                    <a:pt x="242" y="35"/>
                    <a:pt x="248" y="42"/>
                  </a:cubicBezTo>
                  <a:cubicBezTo>
                    <a:pt x="253" y="49"/>
                    <a:pt x="257" y="58"/>
                    <a:pt x="260" y="68"/>
                  </a:cubicBezTo>
                  <a:cubicBezTo>
                    <a:pt x="262" y="77"/>
                    <a:pt x="263" y="87"/>
                    <a:pt x="262" y="97"/>
                  </a:cubicBezTo>
                  <a:cubicBezTo>
                    <a:pt x="262" y="97"/>
                    <a:pt x="263" y="97"/>
                    <a:pt x="263" y="97"/>
                  </a:cubicBezTo>
                  <a:cubicBezTo>
                    <a:pt x="264" y="97"/>
                    <a:pt x="265" y="97"/>
                    <a:pt x="265" y="97"/>
                  </a:cubicBezTo>
                  <a:cubicBezTo>
                    <a:pt x="1083" y="90"/>
                    <a:pt x="1083" y="90"/>
                    <a:pt x="1083" y="90"/>
                  </a:cubicBezTo>
                  <a:cubicBezTo>
                    <a:pt x="1113" y="82"/>
                    <a:pt x="1139" y="55"/>
                    <a:pt x="1157" y="21"/>
                  </a:cubicBezTo>
                  <a:cubicBezTo>
                    <a:pt x="541" y="26"/>
                    <a:pt x="541" y="26"/>
                    <a:pt x="541" y="26"/>
                  </a:cubicBezTo>
                  <a:cubicBezTo>
                    <a:pt x="526" y="61"/>
                    <a:pt x="502" y="87"/>
                    <a:pt x="470" y="94"/>
                  </a:cubicBezTo>
                  <a:cubicBezTo>
                    <a:pt x="470" y="94"/>
                    <a:pt x="470" y="94"/>
                    <a:pt x="470" y="94"/>
                  </a:cubicBezTo>
                  <a:cubicBezTo>
                    <a:pt x="430" y="95"/>
                    <a:pt x="430" y="95"/>
                    <a:pt x="430" y="95"/>
                  </a:cubicBezTo>
                  <a:cubicBezTo>
                    <a:pt x="456" y="87"/>
                    <a:pt x="479" y="60"/>
                    <a:pt x="495" y="27"/>
                  </a:cubicBezTo>
                  <a:cubicBezTo>
                    <a:pt x="339" y="28"/>
                    <a:pt x="339" y="28"/>
                    <a:pt x="339" y="28"/>
                  </a:cubicBezTo>
                  <a:cubicBezTo>
                    <a:pt x="339" y="28"/>
                    <a:pt x="338" y="28"/>
                    <a:pt x="337" y="28"/>
                  </a:cubicBezTo>
                  <a:cubicBezTo>
                    <a:pt x="315" y="28"/>
                    <a:pt x="269" y="25"/>
                    <a:pt x="218" y="20"/>
                  </a:cubicBezTo>
                  <a:moveTo>
                    <a:pt x="1340" y="20"/>
                  </a:moveTo>
                  <a:cubicBezTo>
                    <a:pt x="1340" y="20"/>
                    <a:pt x="1340" y="20"/>
                    <a:pt x="1340" y="20"/>
                  </a:cubicBezTo>
                  <a:cubicBezTo>
                    <a:pt x="1301" y="20"/>
                    <a:pt x="1301" y="20"/>
                    <a:pt x="1301" y="20"/>
                  </a:cubicBezTo>
                  <a:cubicBezTo>
                    <a:pt x="1284" y="56"/>
                    <a:pt x="1257" y="82"/>
                    <a:pt x="1221" y="89"/>
                  </a:cubicBezTo>
                  <a:cubicBezTo>
                    <a:pt x="1220" y="89"/>
                    <a:pt x="1220" y="89"/>
                    <a:pt x="1220" y="89"/>
                  </a:cubicBezTo>
                  <a:cubicBezTo>
                    <a:pt x="1221" y="89"/>
                    <a:pt x="1221" y="89"/>
                    <a:pt x="1221" y="89"/>
                  </a:cubicBezTo>
                  <a:cubicBezTo>
                    <a:pt x="1221" y="89"/>
                    <a:pt x="1221" y="89"/>
                    <a:pt x="1221" y="89"/>
                  </a:cubicBezTo>
                  <a:cubicBezTo>
                    <a:pt x="1276" y="89"/>
                    <a:pt x="1276" y="89"/>
                    <a:pt x="1276" y="89"/>
                  </a:cubicBezTo>
                  <a:cubicBezTo>
                    <a:pt x="1281" y="88"/>
                    <a:pt x="1281" y="88"/>
                    <a:pt x="1281" y="88"/>
                  </a:cubicBezTo>
                  <a:cubicBezTo>
                    <a:pt x="1304" y="75"/>
                    <a:pt x="1325" y="50"/>
                    <a:pt x="1340" y="20"/>
                  </a:cubicBezTo>
                  <a:cubicBezTo>
                    <a:pt x="1340" y="20"/>
                    <a:pt x="1340" y="20"/>
                    <a:pt x="1340" y="20"/>
                  </a:cubicBezTo>
                  <a:moveTo>
                    <a:pt x="73" y="0"/>
                  </a:moveTo>
                  <a:cubicBezTo>
                    <a:pt x="58" y="3"/>
                    <a:pt x="39" y="5"/>
                    <a:pt x="20" y="7"/>
                  </a:cubicBezTo>
                  <a:cubicBezTo>
                    <a:pt x="13" y="8"/>
                    <a:pt x="6" y="8"/>
                    <a:pt x="0" y="9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44" y="12"/>
                    <a:pt x="108" y="7"/>
                    <a:pt x="75" y="1"/>
                  </a:cubicBezTo>
                  <a:cubicBezTo>
                    <a:pt x="73" y="1"/>
                    <a:pt x="73" y="1"/>
                    <a:pt x="73" y="0"/>
                  </a:cubicBezTo>
                </a:path>
              </a:pathLst>
            </a:custGeom>
            <a:solidFill>
              <a:srgbClr val="A62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íṡļíḋè"/>
            <p:cNvSpPr/>
            <p:nvPr/>
          </p:nvSpPr>
          <p:spPr bwMode="auto">
            <a:xfrm>
              <a:off x="7013575" y="3582988"/>
              <a:ext cx="341313" cy="109538"/>
            </a:xfrm>
            <a:custGeom>
              <a:avLst/>
              <a:gdLst>
                <a:gd name="T0" fmla="*/ 218 w 218"/>
                <a:gd name="T1" fmla="*/ 0 h 70"/>
                <a:gd name="T2" fmla="*/ 74 w 218"/>
                <a:gd name="T3" fmla="*/ 1 h 70"/>
                <a:gd name="T4" fmla="*/ 0 w 218"/>
                <a:gd name="T5" fmla="*/ 70 h 70"/>
                <a:gd name="T6" fmla="*/ 137 w 218"/>
                <a:gd name="T7" fmla="*/ 69 h 70"/>
                <a:gd name="T8" fmla="*/ 138 w 218"/>
                <a:gd name="T9" fmla="*/ 69 h 70"/>
                <a:gd name="T10" fmla="*/ 218 w 218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70">
                  <a:moveTo>
                    <a:pt x="218" y="0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56" y="35"/>
                    <a:pt x="30" y="62"/>
                    <a:pt x="0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74" y="62"/>
                    <a:pt x="201" y="36"/>
                    <a:pt x="218" y="0"/>
                  </a:cubicBezTo>
                </a:path>
              </a:pathLst>
            </a:custGeom>
            <a:solidFill>
              <a:srgbClr val="91B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ŝlíḑè"/>
            <p:cNvSpPr/>
            <p:nvPr/>
          </p:nvSpPr>
          <p:spPr bwMode="auto">
            <a:xfrm>
              <a:off x="5991225" y="3592513"/>
              <a:ext cx="173038" cy="107950"/>
            </a:xfrm>
            <a:custGeom>
              <a:avLst/>
              <a:gdLst>
                <a:gd name="T0" fmla="*/ 111 w 111"/>
                <a:gd name="T1" fmla="*/ 0 h 69"/>
                <a:gd name="T2" fmla="*/ 65 w 111"/>
                <a:gd name="T3" fmla="*/ 1 h 69"/>
                <a:gd name="T4" fmla="*/ 0 w 111"/>
                <a:gd name="T5" fmla="*/ 69 h 69"/>
                <a:gd name="T6" fmla="*/ 40 w 111"/>
                <a:gd name="T7" fmla="*/ 68 h 69"/>
                <a:gd name="T8" fmla="*/ 40 w 111"/>
                <a:gd name="T9" fmla="*/ 68 h 69"/>
                <a:gd name="T10" fmla="*/ 111 w 111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9">
                  <a:moveTo>
                    <a:pt x="111" y="0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49" y="34"/>
                    <a:pt x="26" y="61"/>
                    <a:pt x="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72" y="61"/>
                    <a:pt x="96" y="35"/>
                    <a:pt x="111" y="0"/>
                  </a:cubicBezTo>
                </a:path>
              </a:pathLst>
            </a:custGeom>
            <a:solidFill>
              <a:srgbClr val="BDB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išľíďé"/>
            <p:cNvSpPr/>
            <p:nvPr/>
          </p:nvSpPr>
          <p:spPr bwMode="auto">
            <a:xfrm>
              <a:off x="7623175" y="3573463"/>
              <a:ext cx="4763" cy="9525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7 h 7"/>
                <a:gd name="T4" fmla="*/ 3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2" y="2"/>
                    <a:pt x="1" y="5"/>
                    <a:pt x="0" y="7"/>
                  </a:cubicBezTo>
                  <a:cubicBezTo>
                    <a:pt x="1" y="5"/>
                    <a:pt x="2" y="2"/>
                    <a:pt x="3" y="0"/>
                  </a:cubicBezTo>
                </a:path>
              </a:pathLst>
            </a:custGeom>
            <a:solidFill>
              <a:srgbClr val="C1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íśḻiḓê"/>
            <p:cNvSpPr/>
            <p:nvPr/>
          </p:nvSpPr>
          <p:spPr bwMode="auto">
            <a:xfrm>
              <a:off x="7392988" y="3689350"/>
              <a:ext cx="38100" cy="0"/>
            </a:xfrm>
            <a:custGeom>
              <a:avLst/>
              <a:gdLst>
                <a:gd name="T0" fmla="*/ 25 w 25"/>
                <a:gd name="T1" fmla="*/ 0 w 25"/>
                <a:gd name="T2" fmla="*/ 0 w 25"/>
                <a:gd name="T3" fmla="*/ 25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53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ïṩľïḓé"/>
            <p:cNvSpPr/>
            <p:nvPr/>
          </p:nvSpPr>
          <p:spPr bwMode="auto">
            <a:xfrm>
              <a:off x="7392988" y="3567113"/>
              <a:ext cx="238125" cy="122238"/>
            </a:xfrm>
            <a:custGeom>
              <a:avLst/>
              <a:gdLst>
                <a:gd name="T0" fmla="*/ 152 w 152"/>
                <a:gd name="T1" fmla="*/ 0 h 79"/>
                <a:gd name="T2" fmla="*/ 114 w 152"/>
                <a:gd name="T3" fmla="*/ 9 h 79"/>
                <a:gd name="T4" fmla="*/ 114 w 152"/>
                <a:gd name="T5" fmla="*/ 9 h 79"/>
                <a:gd name="T6" fmla="*/ 109 w 152"/>
                <a:gd name="T7" fmla="*/ 10 h 79"/>
                <a:gd name="T8" fmla="*/ 99 w 152"/>
                <a:gd name="T9" fmla="*/ 10 h 79"/>
                <a:gd name="T10" fmla="*/ 61 w 152"/>
                <a:gd name="T11" fmla="*/ 10 h 79"/>
                <a:gd name="T12" fmla="*/ 61 w 152"/>
                <a:gd name="T13" fmla="*/ 10 h 79"/>
                <a:gd name="T14" fmla="*/ 0 w 152"/>
                <a:gd name="T15" fmla="*/ 79 h 79"/>
                <a:gd name="T16" fmla="*/ 25 w 152"/>
                <a:gd name="T17" fmla="*/ 79 h 79"/>
                <a:gd name="T18" fmla="*/ 35 w 152"/>
                <a:gd name="T19" fmla="*/ 79 h 79"/>
                <a:gd name="T20" fmla="*/ 40 w 152"/>
                <a:gd name="T21" fmla="*/ 78 h 79"/>
                <a:gd name="T22" fmla="*/ 40 w 152"/>
                <a:gd name="T23" fmla="*/ 78 h 79"/>
                <a:gd name="T24" fmla="*/ 147 w 152"/>
                <a:gd name="T25" fmla="*/ 11 h 79"/>
                <a:gd name="T26" fmla="*/ 147 w 152"/>
                <a:gd name="T27" fmla="*/ 11 h 79"/>
                <a:gd name="T28" fmla="*/ 150 w 152"/>
                <a:gd name="T29" fmla="*/ 4 h 79"/>
                <a:gd name="T30" fmla="*/ 152 w 152"/>
                <a:gd name="T3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79">
                  <a:moveTo>
                    <a:pt x="152" y="0"/>
                  </a:moveTo>
                  <a:cubicBezTo>
                    <a:pt x="140" y="5"/>
                    <a:pt x="128" y="8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9"/>
                    <a:pt x="111" y="9"/>
                    <a:pt x="109" y="10"/>
                  </a:cubicBezTo>
                  <a:cubicBezTo>
                    <a:pt x="106" y="10"/>
                    <a:pt x="103" y="10"/>
                    <a:pt x="9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7" y="42"/>
                    <a:pt x="26" y="67"/>
                    <a:pt x="0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9" y="79"/>
                    <a:pt x="32" y="79"/>
                    <a:pt x="35" y="79"/>
                  </a:cubicBezTo>
                  <a:cubicBezTo>
                    <a:pt x="37" y="78"/>
                    <a:pt x="39" y="78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88" y="73"/>
                    <a:pt x="127" y="47"/>
                    <a:pt x="147" y="11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9"/>
                    <a:pt x="149" y="6"/>
                    <a:pt x="150" y="4"/>
                  </a:cubicBezTo>
                  <a:cubicBezTo>
                    <a:pt x="151" y="3"/>
                    <a:pt x="151" y="2"/>
                    <a:pt x="152" y="0"/>
                  </a:cubicBezTo>
                </a:path>
              </a:pathLst>
            </a:custGeom>
            <a:solidFill>
              <a:srgbClr val="A62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íṣļîḍé"/>
            <p:cNvSpPr/>
            <p:nvPr/>
          </p:nvSpPr>
          <p:spPr bwMode="auto">
            <a:xfrm>
              <a:off x="7326313" y="3689350"/>
              <a:ext cx="66675" cy="0"/>
            </a:xfrm>
            <a:custGeom>
              <a:avLst/>
              <a:gdLst>
                <a:gd name="T0" fmla="*/ 28 w 42"/>
                <a:gd name="T1" fmla="*/ 0 w 42"/>
                <a:gd name="T2" fmla="*/ 28 w 42"/>
                <a:gd name="T3" fmla="*/ 28 w 42"/>
                <a:gd name="T4" fmla="*/ 42 w 42"/>
                <a:gd name="T5" fmla="*/ 31 w 42"/>
                <a:gd name="T6" fmla="*/ 32 w 42"/>
                <a:gd name="T7" fmla="*/ 42 w 42"/>
                <a:gd name="T8" fmla="*/ 42 w 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42">
                  <a:moveTo>
                    <a:pt x="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1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ïSliḑê"/>
            <p:cNvSpPr/>
            <p:nvPr/>
          </p:nvSpPr>
          <p:spPr bwMode="auto">
            <a:xfrm>
              <a:off x="7323138" y="3581400"/>
              <a:ext cx="165100" cy="107950"/>
            </a:xfrm>
            <a:custGeom>
              <a:avLst/>
              <a:gdLst>
                <a:gd name="T0" fmla="*/ 105 w 105"/>
                <a:gd name="T1" fmla="*/ 0 h 69"/>
                <a:gd name="T2" fmla="*/ 105 w 105"/>
                <a:gd name="T3" fmla="*/ 0 h 69"/>
                <a:gd name="T4" fmla="*/ 59 w 105"/>
                <a:gd name="T5" fmla="*/ 1 h 69"/>
                <a:gd name="T6" fmla="*/ 59 w 105"/>
                <a:gd name="T7" fmla="*/ 1 h 69"/>
                <a:gd name="T8" fmla="*/ 0 w 105"/>
                <a:gd name="T9" fmla="*/ 69 h 69"/>
                <a:gd name="T10" fmla="*/ 2 w 105"/>
                <a:gd name="T11" fmla="*/ 69 h 69"/>
                <a:gd name="T12" fmla="*/ 30 w 105"/>
                <a:gd name="T13" fmla="*/ 69 h 69"/>
                <a:gd name="T14" fmla="*/ 33 w 105"/>
                <a:gd name="T15" fmla="*/ 69 h 69"/>
                <a:gd name="T16" fmla="*/ 33 w 105"/>
                <a:gd name="T17" fmla="*/ 69 h 69"/>
                <a:gd name="T18" fmla="*/ 44 w 105"/>
                <a:gd name="T19" fmla="*/ 69 h 69"/>
                <a:gd name="T20" fmla="*/ 105 w 105"/>
                <a:gd name="T21" fmla="*/ 0 h 69"/>
                <a:gd name="T22" fmla="*/ 105 w 105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69"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44" y="31"/>
                    <a:pt x="23" y="56"/>
                    <a:pt x="0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70" y="57"/>
                    <a:pt x="91" y="32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631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íṩļïḍè"/>
            <p:cNvSpPr/>
            <p:nvPr/>
          </p:nvSpPr>
          <p:spPr bwMode="auto">
            <a:xfrm>
              <a:off x="5432425" y="3552825"/>
              <a:ext cx="6350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</a:path>
              </a:pathLst>
            </a:custGeom>
            <a:solidFill>
              <a:srgbClr val="C1C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íŝ1îḋê"/>
            <p:cNvSpPr/>
            <p:nvPr/>
          </p:nvSpPr>
          <p:spPr bwMode="auto">
            <a:xfrm>
              <a:off x="5013325" y="3178175"/>
              <a:ext cx="762000" cy="504825"/>
            </a:xfrm>
            <a:custGeom>
              <a:avLst/>
              <a:gdLst>
                <a:gd name="T0" fmla="*/ 487 w 487"/>
                <a:gd name="T1" fmla="*/ 9 h 324"/>
                <a:gd name="T2" fmla="*/ 487 w 487"/>
                <a:gd name="T3" fmla="*/ 324 h 324"/>
                <a:gd name="T4" fmla="*/ 0 w 487"/>
                <a:gd name="T5" fmla="*/ 295 h 324"/>
                <a:gd name="T6" fmla="*/ 44 w 487"/>
                <a:gd name="T7" fmla="*/ 123 h 324"/>
                <a:gd name="T8" fmla="*/ 12 w 487"/>
                <a:gd name="T9" fmla="*/ 16 h 324"/>
                <a:gd name="T10" fmla="*/ 0 w 487"/>
                <a:gd name="T11" fmla="*/ 0 h 324"/>
                <a:gd name="T12" fmla="*/ 487 w 487"/>
                <a:gd name="T13" fmla="*/ 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4">
                  <a:moveTo>
                    <a:pt x="487" y="9"/>
                  </a:moveTo>
                  <a:cubicBezTo>
                    <a:pt x="487" y="324"/>
                    <a:pt x="487" y="324"/>
                    <a:pt x="487" y="32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6" y="249"/>
                    <a:pt x="50" y="192"/>
                    <a:pt x="44" y="123"/>
                  </a:cubicBezTo>
                  <a:cubicBezTo>
                    <a:pt x="40" y="82"/>
                    <a:pt x="30" y="43"/>
                    <a:pt x="12" y="16"/>
                  </a:cubicBezTo>
                  <a:cubicBezTo>
                    <a:pt x="9" y="10"/>
                    <a:pt x="5" y="5"/>
                    <a:pt x="0" y="0"/>
                  </a:cubicBezTo>
                  <a:lnTo>
                    <a:pt x="487" y="9"/>
                  </a:lnTo>
                  <a:close/>
                </a:path>
              </a:pathLst>
            </a:custGeom>
            <a:solidFill>
              <a:srgbClr val="D8C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ïśļîḍê"/>
            <p:cNvSpPr/>
            <p:nvPr/>
          </p:nvSpPr>
          <p:spPr bwMode="auto">
            <a:xfrm>
              <a:off x="5591175" y="3198813"/>
              <a:ext cx="15875" cy="1588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10 w 10"/>
                <a:gd name="T5" fmla="*/ 0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3" y="0"/>
                    <a:pt x="7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0" y="0"/>
                  </a:cubicBezTo>
                  <a:close/>
                </a:path>
              </a:pathLst>
            </a:custGeom>
            <a:solidFill>
              <a:srgbClr val="FF6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işḻïdê"/>
            <p:cNvSpPr/>
            <p:nvPr/>
          </p:nvSpPr>
          <p:spPr bwMode="auto">
            <a:xfrm>
              <a:off x="5078413" y="3336925"/>
              <a:ext cx="585788" cy="60325"/>
            </a:xfrm>
            <a:custGeom>
              <a:avLst/>
              <a:gdLst>
                <a:gd name="T0" fmla="*/ 3 w 369"/>
                <a:gd name="T1" fmla="*/ 30 h 38"/>
                <a:gd name="T2" fmla="*/ 368 w 369"/>
                <a:gd name="T3" fmla="*/ 38 h 38"/>
                <a:gd name="T4" fmla="*/ 369 w 369"/>
                <a:gd name="T5" fmla="*/ 8 h 38"/>
                <a:gd name="T6" fmla="*/ 0 w 369"/>
                <a:gd name="T7" fmla="*/ 0 h 38"/>
                <a:gd name="T8" fmla="*/ 3 w 369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38">
                  <a:moveTo>
                    <a:pt x="3" y="30"/>
                  </a:moveTo>
                  <a:lnTo>
                    <a:pt x="368" y="38"/>
                  </a:lnTo>
                  <a:lnTo>
                    <a:pt x="369" y="8"/>
                  </a:lnTo>
                  <a:lnTo>
                    <a:pt x="0" y="0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rgbClr val="EFE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îṩľïḑê"/>
            <p:cNvSpPr/>
            <p:nvPr/>
          </p:nvSpPr>
          <p:spPr bwMode="auto">
            <a:xfrm>
              <a:off x="5068888" y="3479800"/>
              <a:ext cx="655638" cy="73025"/>
            </a:xfrm>
            <a:custGeom>
              <a:avLst/>
              <a:gdLst>
                <a:gd name="T0" fmla="*/ 417 w 419"/>
                <a:gd name="T1" fmla="*/ 47 h 47"/>
                <a:gd name="T2" fmla="*/ 0 w 419"/>
                <a:gd name="T3" fmla="*/ 30 h 47"/>
                <a:gd name="T4" fmla="*/ 6 w 419"/>
                <a:gd name="T5" fmla="*/ 0 h 47"/>
                <a:gd name="T6" fmla="*/ 419 w 419"/>
                <a:gd name="T7" fmla="*/ 16 h 47"/>
                <a:gd name="T8" fmla="*/ 417 w 41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47">
                  <a:moveTo>
                    <a:pt x="417" y="47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3" y="21"/>
                    <a:pt x="5" y="11"/>
                    <a:pt x="6" y="0"/>
                  </a:cubicBezTo>
                  <a:cubicBezTo>
                    <a:pt x="419" y="16"/>
                    <a:pt x="419" y="16"/>
                    <a:pt x="419" y="16"/>
                  </a:cubicBezTo>
                  <a:lnTo>
                    <a:pt x="417" y="47"/>
                  </a:lnTo>
                  <a:close/>
                </a:path>
              </a:pathLst>
            </a:custGeom>
            <a:solidFill>
              <a:srgbClr val="EFE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í$ļïḓè"/>
            <p:cNvSpPr/>
            <p:nvPr/>
          </p:nvSpPr>
          <p:spPr bwMode="auto">
            <a:xfrm>
              <a:off x="5037138" y="3557588"/>
              <a:ext cx="657225" cy="73025"/>
            </a:xfrm>
            <a:custGeom>
              <a:avLst/>
              <a:gdLst>
                <a:gd name="T0" fmla="*/ 418 w 419"/>
                <a:gd name="T1" fmla="*/ 47 h 47"/>
                <a:gd name="T2" fmla="*/ 0 w 419"/>
                <a:gd name="T3" fmla="*/ 28 h 47"/>
                <a:gd name="T4" fmla="*/ 13 w 419"/>
                <a:gd name="T5" fmla="*/ 0 h 47"/>
                <a:gd name="T6" fmla="*/ 419 w 419"/>
                <a:gd name="T7" fmla="*/ 16 h 47"/>
                <a:gd name="T8" fmla="*/ 418 w 41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47">
                  <a:moveTo>
                    <a:pt x="418" y="47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" y="17"/>
                    <a:pt x="10" y="7"/>
                    <a:pt x="13" y="0"/>
                  </a:cubicBezTo>
                  <a:cubicBezTo>
                    <a:pt x="419" y="16"/>
                    <a:pt x="419" y="16"/>
                    <a:pt x="419" y="16"/>
                  </a:cubicBezTo>
                  <a:lnTo>
                    <a:pt x="418" y="47"/>
                  </a:lnTo>
                  <a:close/>
                </a:path>
              </a:pathLst>
            </a:custGeom>
            <a:solidFill>
              <a:srgbClr val="EFE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í$1iḑê"/>
            <p:cNvSpPr/>
            <p:nvPr/>
          </p:nvSpPr>
          <p:spPr bwMode="auto">
            <a:xfrm>
              <a:off x="5656263" y="3194050"/>
              <a:ext cx="257175" cy="474663"/>
            </a:xfrm>
            <a:custGeom>
              <a:avLst/>
              <a:gdLst>
                <a:gd name="T0" fmla="*/ 0 w 164"/>
                <a:gd name="T1" fmla="*/ 303 h 303"/>
                <a:gd name="T2" fmla="*/ 113 w 164"/>
                <a:gd name="T3" fmla="*/ 267 h 303"/>
                <a:gd name="T4" fmla="*/ 164 w 164"/>
                <a:gd name="T5" fmla="*/ 151 h 303"/>
                <a:gd name="T6" fmla="*/ 103 w 164"/>
                <a:gd name="T7" fmla="*/ 36 h 303"/>
                <a:gd name="T8" fmla="*/ 0 w 164"/>
                <a:gd name="T9" fmla="*/ 0 h 303"/>
                <a:gd name="T10" fmla="*/ 69 w 164"/>
                <a:gd name="T11" fmla="*/ 151 h 303"/>
                <a:gd name="T12" fmla="*/ 0 w 164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303">
                  <a:moveTo>
                    <a:pt x="0" y="303"/>
                  </a:moveTo>
                  <a:cubicBezTo>
                    <a:pt x="39" y="301"/>
                    <a:pt x="84" y="288"/>
                    <a:pt x="113" y="267"/>
                  </a:cubicBezTo>
                  <a:cubicBezTo>
                    <a:pt x="150" y="240"/>
                    <a:pt x="164" y="197"/>
                    <a:pt x="164" y="151"/>
                  </a:cubicBezTo>
                  <a:cubicBezTo>
                    <a:pt x="164" y="105"/>
                    <a:pt x="140" y="64"/>
                    <a:pt x="103" y="36"/>
                  </a:cubicBezTo>
                  <a:cubicBezTo>
                    <a:pt x="75" y="15"/>
                    <a:pt x="39" y="2"/>
                    <a:pt x="0" y="0"/>
                  </a:cubicBezTo>
                  <a:cubicBezTo>
                    <a:pt x="38" y="20"/>
                    <a:pt x="69" y="88"/>
                    <a:pt x="69" y="151"/>
                  </a:cubicBezTo>
                  <a:cubicBezTo>
                    <a:pt x="69" y="215"/>
                    <a:pt x="38" y="282"/>
                    <a:pt x="0" y="303"/>
                  </a:cubicBezTo>
                  <a:close/>
                </a:path>
              </a:pathLst>
            </a:custGeom>
            <a:solidFill>
              <a:srgbClr val="2A3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íṧlîḑe"/>
            <p:cNvSpPr/>
            <p:nvPr/>
          </p:nvSpPr>
          <p:spPr bwMode="auto">
            <a:xfrm>
              <a:off x="4968875" y="3194050"/>
              <a:ext cx="935038" cy="476250"/>
            </a:xfrm>
            <a:custGeom>
              <a:avLst/>
              <a:gdLst>
                <a:gd name="T0" fmla="*/ 0 w 597"/>
                <a:gd name="T1" fmla="*/ 278 h 304"/>
                <a:gd name="T2" fmla="*/ 461 w 597"/>
                <a:gd name="T3" fmla="*/ 301 h 304"/>
                <a:gd name="T4" fmla="*/ 597 w 597"/>
                <a:gd name="T5" fmla="*/ 171 h 304"/>
                <a:gd name="T6" fmla="*/ 597 w 597"/>
                <a:gd name="T7" fmla="*/ 136 h 304"/>
                <a:gd name="T8" fmla="*/ 461 w 597"/>
                <a:gd name="T9" fmla="*/ 1 h 304"/>
                <a:gd name="T10" fmla="*/ 0 w 597"/>
                <a:gd name="T1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7" h="304">
                  <a:moveTo>
                    <a:pt x="0" y="278"/>
                  </a:moveTo>
                  <a:cubicBezTo>
                    <a:pt x="461" y="301"/>
                    <a:pt x="461" y="301"/>
                    <a:pt x="461" y="301"/>
                  </a:cubicBezTo>
                  <a:cubicBezTo>
                    <a:pt x="536" y="304"/>
                    <a:pt x="597" y="246"/>
                    <a:pt x="597" y="171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61"/>
                    <a:pt x="536" y="0"/>
                    <a:pt x="461" y="1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noFill/>
            <a:ln w="71438" cap="flat">
              <a:solidFill>
                <a:srgbClr val="841F4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iśļídé"/>
            <p:cNvSpPr/>
            <p:nvPr/>
          </p:nvSpPr>
          <p:spPr bwMode="auto">
            <a:xfrm>
              <a:off x="5916613" y="3030538"/>
              <a:ext cx="350838" cy="26988"/>
            </a:xfrm>
            <a:custGeom>
              <a:avLst/>
              <a:gdLst>
                <a:gd name="T0" fmla="*/ 0 w 221"/>
                <a:gd name="T1" fmla="*/ 0 h 17"/>
                <a:gd name="T2" fmla="*/ 0 w 221"/>
                <a:gd name="T3" fmla="*/ 1 h 17"/>
                <a:gd name="T4" fmla="*/ 221 w 221"/>
                <a:gd name="T5" fmla="*/ 17 h 17"/>
                <a:gd name="T6" fmla="*/ 221 w 221"/>
                <a:gd name="T7" fmla="*/ 17 h 17"/>
                <a:gd name="T8" fmla="*/ 0 w 22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7">
                  <a:moveTo>
                    <a:pt x="0" y="0"/>
                  </a:moveTo>
                  <a:lnTo>
                    <a:pt x="0" y="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ïṥľîdê"/>
            <p:cNvSpPr/>
            <p:nvPr/>
          </p:nvSpPr>
          <p:spPr bwMode="auto">
            <a:xfrm>
              <a:off x="5916613" y="3030538"/>
              <a:ext cx="350838" cy="26988"/>
            </a:xfrm>
            <a:custGeom>
              <a:avLst/>
              <a:gdLst>
                <a:gd name="T0" fmla="*/ 0 w 221"/>
                <a:gd name="T1" fmla="*/ 0 h 17"/>
                <a:gd name="T2" fmla="*/ 0 w 221"/>
                <a:gd name="T3" fmla="*/ 1 h 17"/>
                <a:gd name="T4" fmla="*/ 221 w 221"/>
                <a:gd name="T5" fmla="*/ 17 h 17"/>
                <a:gd name="T6" fmla="*/ 221 w 221"/>
                <a:gd name="T7" fmla="*/ 17 h 17"/>
                <a:gd name="T8" fmla="*/ 0 w 22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7">
                  <a:moveTo>
                    <a:pt x="0" y="0"/>
                  </a:moveTo>
                  <a:lnTo>
                    <a:pt x="0" y="1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ïŝliḋe"/>
            <p:cNvSpPr/>
            <p:nvPr/>
          </p:nvSpPr>
          <p:spPr bwMode="auto">
            <a:xfrm>
              <a:off x="5916613" y="2862263"/>
              <a:ext cx="350838" cy="195263"/>
            </a:xfrm>
            <a:custGeom>
              <a:avLst/>
              <a:gdLst>
                <a:gd name="T0" fmla="*/ 9 w 221"/>
                <a:gd name="T1" fmla="*/ 40 h 123"/>
                <a:gd name="T2" fmla="*/ 0 w 221"/>
                <a:gd name="T3" fmla="*/ 106 h 123"/>
                <a:gd name="T4" fmla="*/ 221 w 221"/>
                <a:gd name="T5" fmla="*/ 123 h 123"/>
                <a:gd name="T6" fmla="*/ 210 w 221"/>
                <a:gd name="T7" fmla="*/ 61 h 123"/>
                <a:gd name="T8" fmla="*/ 9 w 221"/>
                <a:gd name="T9" fmla="*/ 40 h 123"/>
                <a:gd name="T10" fmla="*/ 15 w 221"/>
                <a:gd name="T11" fmla="*/ 0 h 123"/>
                <a:gd name="T12" fmla="*/ 13 w 221"/>
                <a:gd name="T13" fmla="*/ 10 h 123"/>
                <a:gd name="T14" fmla="*/ 197 w 221"/>
                <a:gd name="T15" fmla="*/ 29 h 123"/>
                <a:gd name="T16" fmla="*/ 15 w 221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23">
                  <a:moveTo>
                    <a:pt x="9" y="40"/>
                  </a:moveTo>
                  <a:lnTo>
                    <a:pt x="0" y="106"/>
                  </a:lnTo>
                  <a:lnTo>
                    <a:pt x="221" y="123"/>
                  </a:lnTo>
                  <a:lnTo>
                    <a:pt x="210" y="61"/>
                  </a:lnTo>
                  <a:lnTo>
                    <a:pt x="9" y="40"/>
                  </a:lnTo>
                  <a:close/>
                  <a:moveTo>
                    <a:pt x="15" y="0"/>
                  </a:moveTo>
                  <a:lnTo>
                    <a:pt x="13" y="10"/>
                  </a:lnTo>
                  <a:lnTo>
                    <a:pt x="197" y="2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B8B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íşļíḍe"/>
            <p:cNvSpPr/>
            <p:nvPr/>
          </p:nvSpPr>
          <p:spPr bwMode="auto">
            <a:xfrm>
              <a:off x="5916613" y="2862263"/>
              <a:ext cx="350838" cy="195263"/>
            </a:xfrm>
            <a:custGeom>
              <a:avLst/>
              <a:gdLst>
                <a:gd name="T0" fmla="*/ 9 w 221"/>
                <a:gd name="T1" fmla="*/ 40 h 123"/>
                <a:gd name="T2" fmla="*/ 0 w 221"/>
                <a:gd name="T3" fmla="*/ 106 h 123"/>
                <a:gd name="T4" fmla="*/ 221 w 221"/>
                <a:gd name="T5" fmla="*/ 123 h 123"/>
                <a:gd name="T6" fmla="*/ 210 w 221"/>
                <a:gd name="T7" fmla="*/ 61 h 123"/>
                <a:gd name="T8" fmla="*/ 9 w 221"/>
                <a:gd name="T9" fmla="*/ 40 h 123"/>
                <a:gd name="T10" fmla="*/ 15 w 221"/>
                <a:gd name="T11" fmla="*/ 0 h 123"/>
                <a:gd name="T12" fmla="*/ 13 w 221"/>
                <a:gd name="T13" fmla="*/ 10 h 123"/>
                <a:gd name="T14" fmla="*/ 197 w 221"/>
                <a:gd name="T15" fmla="*/ 29 h 123"/>
                <a:gd name="T16" fmla="*/ 15 w 221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23">
                  <a:moveTo>
                    <a:pt x="9" y="40"/>
                  </a:moveTo>
                  <a:lnTo>
                    <a:pt x="0" y="106"/>
                  </a:lnTo>
                  <a:lnTo>
                    <a:pt x="221" y="123"/>
                  </a:lnTo>
                  <a:lnTo>
                    <a:pt x="210" y="61"/>
                  </a:lnTo>
                  <a:lnTo>
                    <a:pt x="9" y="40"/>
                  </a:lnTo>
                  <a:moveTo>
                    <a:pt x="15" y="0"/>
                  </a:moveTo>
                  <a:lnTo>
                    <a:pt x="13" y="10"/>
                  </a:lnTo>
                  <a:lnTo>
                    <a:pt x="197" y="29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ïşľiḋe"/>
            <p:cNvSpPr/>
            <p:nvPr/>
          </p:nvSpPr>
          <p:spPr bwMode="auto">
            <a:xfrm>
              <a:off x="5916613" y="3032125"/>
              <a:ext cx="358775" cy="85725"/>
            </a:xfrm>
            <a:custGeom>
              <a:avLst/>
              <a:gdLst>
                <a:gd name="T0" fmla="*/ 0 w 226"/>
                <a:gd name="T1" fmla="*/ 0 h 54"/>
                <a:gd name="T2" fmla="*/ 0 w 226"/>
                <a:gd name="T3" fmla="*/ 1 h 54"/>
                <a:gd name="T4" fmla="*/ 9 w 226"/>
                <a:gd name="T5" fmla="*/ 2 h 54"/>
                <a:gd name="T6" fmla="*/ 10 w 226"/>
                <a:gd name="T7" fmla="*/ 39 h 54"/>
                <a:gd name="T8" fmla="*/ 48 w 226"/>
                <a:gd name="T9" fmla="*/ 42 h 54"/>
                <a:gd name="T10" fmla="*/ 226 w 226"/>
                <a:gd name="T11" fmla="*/ 54 h 54"/>
                <a:gd name="T12" fmla="*/ 221 w 226"/>
                <a:gd name="T13" fmla="*/ 16 h 54"/>
                <a:gd name="T14" fmla="*/ 0 w 22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54">
                  <a:moveTo>
                    <a:pt x="0" y="0"/>
                  </a:moveTo>
                  <a:lnTo>
                    <a:pt x="0" y="1"/>
                  </a:lnTo>
                  <a:lnTo>
                    <a:pt x="9" y="2"/>
                  </a:lnTo>
                  <a:lnTo>
                    <a:pt x="10" y="39"/>
                  </a:lnTo>
                  <a:lnTo>
                    <a:pt x="48" y="42"/>
                  </a:lnTo>
                  <a:lnTo>
                    <a:pt x="226" y="54"/>
                  </a:lnTo>
                  <a:lnTo>
                    <a:pt x="221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2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îşḷiḑe"/>
            <p:cNvSpPr/>
            <p:nvPr/>
          </p:nvSpPr>
          <p:spPr bwMode="auto">
            <a:xfrm>
              <a:off x="5916613" y="3032125"/>
              <a:ext cx="358775" cy="85725"/>
            </a:xfrm>
            <a:custGeom>
              <a:avLst/>
              <a:gdLst>
                <a:gd name="T0" fmla="*/ 0 w 226"/>
                <a:gd name="T1" fmla="*/ 0 h 54"/>
                <a:gd name="T2" fmla="*/ 0 w 226"/>
                <a:gd name="T3" fmla="*/ 1 h 54"/>
                <a:gd name="T4" fmla="*/ 9 w 226"/>
                <a:gd name="T5" fmla="*/ 2 h 54"/>
                <a:gd name="T6" fmla="*/ 10 w 226"/>
                <a:gd name="T7" fmla="*/ 39 h 54"/>
                <a:gd name="T8" fmla="*/ 48 w 226"/>
                <a:gd name="T9" fmla="*/ 42 h 54"/>
                <a:gd name="T10" fmla="*/ 226 w 226"/>
                <a:gd name="T11" fmla="*/ 54 h 54"/>
                <a:gd name="T12" fmla="*/ 221 w 226"/>
                <a:gd name="T13" fmla="*/ 16 h 54"/>
                <a:gd name="T14" fmla="*/ 0 w 226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54">
                  <a:moveTo>
                    <a:pt x="0" y="0"/>
                  </a:moveTo>
                  <a:lnTo>
                    <a:pt x="0" y="1"/>
                  </a:lnTo>
                  <a:lnTo>
                    <a:pt x="9" y="2"/>
                  </a:lnTo>
                  <a:lnTo>
                    <a:pt x="10" y="39"/>
                  </a:lnTo>
                  <a:lnTo>
                    <a:pt x="48" y="42"/>
                  </a:lnTo>
                  <a:lnTo>
                    <a:pt x="226" y="54"/>
                  </a:lnTo>
                  <a:lnTo>
                    <a:pt x="221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íş1ide"/>
            <p:cNvSpPr/>
            <p:nvPr/>
          </p:nvSpPr>
          <p:spPr bwMode="auto">
            <a:xfrm>
              <a:off x="5932488" y="3094038"/>
              <a:ext cx="60325" cy="4763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0 h 3"/>
                <a:gd name="T4" fmla="*/ 38 w 38"/>
                <a:gd name="T5" fmla="*/ 3 h 3"/>
                <a:gd name="T6" fmla="*/ 0 w 3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lnTo>
                    <a:pt x="0" y="0"/>
                  </a:lnTo>
                  <a:lnTo>
                    <a:pt x="38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0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ṣ1iḋê"/>
            <p:cNvSpPr/>
            <p:nvPr/>
          </p:nvSpPr>
          <p:spPr bwMode="auto">
            <a:xfrm>
              <a:off x="5932488" y="3094038"/>
              <a:ext cx="60325" cy="4763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0 h 3"/>
                <a:gd name="T4" fmla="*/ 38 w 38"/>
                <a:gd name="T5" fmla="*/ 3 h 3"/>
                <a:gd name="T6" fmla="*/ 0 w 3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lnTo>
                    <a:pt x="0" y="0"/>
                  </a:lnTo>
                  <a:lnTo>
                    <a:pt x="38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ïṡļíḍé"/>
            <p:cNvSpPr/>
            <p:nvPr/>
          </p:nvSpPr>
          <p:spPr bwMode="auto">
            <a:xfrm>
              <a:off x="5930900" y="2878138"/>
              <a:ext cx="319088" cy="80963"/>
            </a:xfrm>
            <a:custGeom>
              <a:avLst/>
              <a:gdLst>
                <a:gd name="T0" fmla="*/ 4 w 201"/>
                <a:gd name="T1" fmla="*/ 0 h 51"/>
                <a:gd name="T2" fmla="*/ 0 w 201"/>
                <a:gd name="T3" fmla="*/ 30 h 51"/>
                <a:gd name="T4" fmla="*/ 201 w 201"/>
                <a:gd name="T5" fmla="*/ 51 h 51"/>
                <a:gd name="T6" fmla="*/ 195 w 201"/>
                <a:gd name="T7" fmla="*/ 20 h 51"/>
                <a:gd name="T8" fmla="*/ 188 w 201"/>
                <a:gd name="T9" fmla="*/ 19 h 51"/>
                <a:gd name="T10" fmla="*/ 4 w 201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51">
                  <a:moveTo>
                    <a:pt x="4" y="0"/>
                  </a:moveTo>
                  <a:lnTo>
                    <a:pt x="0" y="30"/>
                  </a:lnTo>
                  <a:lnTo>
                    <a:pt x="201" y="51"/>
                  </a:lnTo>
                  <a:lnTo>
                    <a:pt x="195" y="20"/>
                  </a:lnTo>
                  <a:lnTo>
                    <a:pt x="188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0A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îṧḻíḑe"/>
            <p:cNvSpPr/>
            <p:nvPr/>
          </p:nvSpPr>
          <p:spPr bwMode="auto">
            <a:xfrm>
              <a:off x="5930900" y="2878138"/>
              <a:ext cx="319088" cy="80963"/>
            </a:xfrm>
            <a:custGeom>
              <a:avLst/>
              <a:gdLst>
                <a:gd name="T0" fmla="*/ 4 w 201"/>
                <a:gd name="T1" fmla="*/ 0 h 51"/>
                <a:gd name="T2" fmla="*/ 0 w 201"/>
                <a:gd name="T3" fmla="*/ 30 h 51"/>
                <a:gd name="T4" fmla="*/ 201 w 201"/>
                <a:gd name="T5" fmla="*/ 51 h 51"/>
                <a:gd name="T6" fmla="*/ 195 w 201"/>
                <a:gd name="T7" fmla="*/ 20 h 51"/>
                <a:gd name="T8" fmla="*/ 188 w 201"/>
                <a:gd name="T9" fmla="*/ 19 h 51"/>
                <a:gd name="T10" fmla="*/ 4 w 201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51">
                  <a:moveTo>
                    <a:pt x="4" y="0"/>
                  </a:moveTo>
                  <a:lnTo>
                    <a:pt x="0" y="30"/>
                  </a:lnTo>
                  <a:lnTo>
                    <a:pt x="201" y="51"/>
                  </a:lnTo>
                  <a:lnTo>
                    <a:pt x="195" y="20"/>
                  </a:lnTo>
                  <a:lnTo>
                    <a:pt x="188" y="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išlide"/>
            <p:cNvSpPr/>
            <p:nvPr/>
          </p:nvSpPr>
          <p:spPr bwMode="auto">
            <a:xfrm>
              <a:off x="5846763" y="3163888"/>
              <a:ext cx="430213" cy="12700"/>
            </a:xfrm>
            <a:custGeom>
              <a:avLst/>
              <a:gdLst>
                <a:gd name="T0" fmla="*/ 0 w 275"/>
                <a:gd name="T1" fmla="*/ 0 h 8"/>
                <a:gd name="T2" fmla="*/ 2 w 275"/>
                <a:gd name="T3" fmla="*/ 1 h 8"/>
                <a:gd name="T4" fmla="*/ 275 w 275"/>
                <a:gd name="T5" fmla="*/ 8 h 8"/>
                <a:gd name="T6" fmla="*/ 0 w 275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8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75" y="8"/>
                    <a:pt x="275" y="8"/>
                    <a:pt x="275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50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iŝ1ïḓè"/>
            <p:cNvSpPr/>
            <p:nvPr/>
          </p:nvSpPr>
          <p:spPr bwMode="auto">
            <a:xfrm>
              <a:off x="5948363" y="3306763"/>
              <a:ext cx="328613" cy="12700"/>
            </a:xfrm>
            <a:custGeom>
              <a:avLst/>
              <a:gdLst>
                <a:gd name="T0" fmla="*/ 199 w 210"/>
                <a:gd name="T1" fmla="*/ 1 h 8"/>
                <a:gd name="T2" fmla="*/ 209 w 210"/>
                <a:gd name="T3" fmla="*/ 8 h 8"/>
                <a:gd name="T4" fmla="*/ 210 w 210"/>
                <a:gd name="T5" fmla="*/ 1 h 8"/>
                <a:gd name="T6" fmla="*/ 199 w 210"/>
                <a:gd name="T7" fmla="*/ 1 h 8"/>
                <a:gd name="T8" fmla="*/ 0 w 210"/>
                <a:gd name="T9" fmla="*/ 0 h 8"/>
                <a:gd name="T10" fmla="*/ 0 w 210"/>
                <a:gd name="T11" fmla="*/ 0 h 8"/>
                <a:gd name="T12" fmla="*/ 0 w 210"/>
                <a:gd name="T13" fmla="*/ 0 h 8"/>
                <a:gd name="T14" fmla="*/ 0 w 2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8">
                  <a:moveTo>
                    <a:pt x="199" y="1"/>
                  </a:moveTo>
                  <a:cubicBezTo>
                    <a:pt x="209" y="8"/>
                    <a:pt x="209" y="8"/>
                    <a:pt x="209" y="8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199" y="1"/>
                    <a:pt x="199" y="1"/>
                    <a:pt x="199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A15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ïśḻíḍê"/>
            <p:cNvSpPr/>
            <p:nvPr/>
          </p:nvSpPr>
          <p:spPr bwMode="auto">
            <a:xfrm>
              <a:off x="5849938" y="3165475"/>
              <a:ext cx="427038" cy="142875"/>
            </a:xfrm>
            <a:custGeom>
              <a:avLst/>
              <a:gdLst>
                <a:gd name="T0" fmla="*/ 0 w 273"/>
                <a:gd name="T1" fmla="*/ 0 h 92"/>
                <a:gd name="T2" fmla="*/ 63 w 273"/>
                <a:gd name="T3" fmla="*/ 91 h 92"/>
                <a:gd name="T4" fmla="*/ 63 w 273"/>
                <a:gd name="T5" fmla="*/ 91 h 92"/>
                <a:gd name="T6" fmla="*/ 134 w 273"/>
                <a:gd name="T7" fmla="*/ 43 h 92"/>
                <a:gd name="T8" fmla="*/ 88 w 273"/>
                <a:gd name="T9" fmla="*/ 7 h 92"/>
                <a:gd name="T10" fmla="*/ 108 w 273"/>
                <a:gd name="T11" fmla="*/ 8 h 92"/>
                <a:gd name="T12" fmla="*/ 108 w 273"/>
                <a:gd name="T13" fmla="*/ 8 h 92"/>
                <a:gd name="T14" fmla="*/ 108 w 273"/>
                <a:gd name="T15" fmla="*/ 8 h 92"/>
                <a:gd name="T16" fmla="*/ 160 w 273"/>
                <a:gd name="T17" fmla="*/ 26 h 92"/>
                <a:gd name="T18" fmla="*/ 163 w 273"/>
                <a:gd name="T19" fmla="*/ 24 h 92"/>
                <a:gd name="T20" fmla="*/ 262 w 273"/>
                <a:gd name="T21" fmla="*/ 92 h 92"/>
                <a:gd name="T22" fmla="*/ 273 w 273"/>
                <a:gd name="T23" fmla="*/ 92 h 92"/>
                <a:gd name="T24" fmla="*/ 273 w 273"/>
                <a:gd name="T25" fmla="*/ 80 h 92"/>
                <a:gd name="T26" fmla="*/ 273 w 273"/>
                <a:gd name="T27" fmla="*/ 7 h 92"/>
                <a:gd name="T28" fmla="*/ 0 w 273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3" h="92">
                  <a:moveTo>
                    <a:pt x="0" y="0"/>
                  </a:moveTo>
                  <a:cubicBezTo>
                    <a:pt x="40" y="7"/>
                    <a:pt x="64" y="59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21" y="26"/>
                    <a:pt x="105" y="13"/>
                    <a:pt x="88" y="7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27" y="9"/>
                    <a:pt x="145" y="15"/>
                    <a:pt x="160" y="26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262" y="92"/>
                    <a:pt x="262" y="92"/>
                    <a:pt x="262" y="92"/>
                  </a:cubicBezTo>
                  <a:cubicBezTo>
                    <a:pt x="273" y="92"/>
                    <a:pt x="273" y="92"/>
                    <a:pt x="273" y="92"/>
                  </a:cubicBezTo>
                  <a:cubicBezTo>
                    <a:pt x="273" y="80"/>
                    <a:pt x="273" y="80"/>
                    <a:pt x="273" y="80"/>
                  </a:cubicBezTo>
                  <a:cubicBezTo>
                    <a:pt x="273" y="7"/>
                    <a:pt x="273" y="7"/>
                    <a:pt x="273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02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iṣḷîḋê"/>
            <p:cNvSpPr/>
            <p:nvPr/>
          </p:nvSpPr>
          <p:spPr bwMode="auto">
            <a:xfrm>
              <a:off x="5988050" y="3176588"/>
              <a:ext cx="112713" cy="55563"/>
            </a:xfrm>
            <a:custGeom>
              <a:avLst/>
              <a:gdLst>
                <a:gd name="T0" fmla="*/ 0 w 72"/>
                <a:gd name="T1" fmla="*/ 0 h 36"/>
                <a:gd name="T2" fmla="*/ 46 w 72"/>
                <a:gd name="T3" fmla="*/ 36 h 36"/>
                <a:gd name="T4" fmla="*/ 72 w 72"/>
                <a:gd name="T5" fmla="*/ 19 h 36"/>
                <a:gd name="T6" fmla="*/ 20 w 72"/>
                <a:gd name="T7" fmla="*/ 1 h 36"/>
                <a:gd name="T8" fmla="*/ 20 w 72"/>
                <a:gd name="T9" fmla="*/ 1 h 36"/>
                <a:gd name="T10" fmla="*/ 20 w 72"/>
                <a:gd name="T11" fmla="*/ 1 h 36"/>
                <a:gd name="T12" fmla="*/ 0 w 7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6">
                  <a:moveTo>
                    <a:pt x="0" y="0"/>
                  </a:moveTo>
                  <a:cubicBezTo>
                    <a:pt x="17" y="6"/>
                    <a:pt x="33" y="19"/>
                    <a:pt x="46" y="3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57" y="8"/>
                    <a:pt x="39" y="2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B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îṡļiḑê"/>
            <p:cNvSpPr/>
            <p:nvPr/>
          </p:nvSpPr>
          <p:spPr bwMode="auto">
            <a:xfrm>
              <a:off x="5969000" y="3036888"/>
              <a:ext cx="330200" cy="277813"/>
            </a:xfrm>
            <a:custGeom>
              <a:avLst/>
              <a:gdLst>
                <a:gd name="T0" fmla="*/ 0 w 208"/>
                <a:gd name="T1" fmla="*/ 0 h 175"/>
                <a:gd name="T2" fmla="*/ 2 w 208"/>
                <a:gd name="T3" fmla="*/ 164 h 175"/>
                <a:gd name="T4" fmla="*/ 118 w 208"/>
                <a:gd name="T5" fmla="*/ 106 h 175"/>
                <a:gd name="T6" fmla="*/ 208 w 208"/>
                <a:gd name="T7" fmla="*/ 175 h 175"/>
                <a:gd name="T8" fmla="*/ 206 w 208"/>
                <a:gd name="T9" fmla="*/ 14 h 175"/>
                <a:gd name="T10" fmla="*/ 0 w 208"/>
                <a:gd name="T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75">
                  <a:moveTo>
                    <a:pt x="0" y="0"/>
                  </a:moveTo>
                  <a:lnTo>
                    <a:pt x="2" y="164"/>
                  </a:lnTo>
                  <a:lnTo>
                    <a:pt x="118" y="106"/>
                  </a:lnTo>
                  <a:lnTo>
                    <a:pt x="208" y="175"/>
                  </a:lnTo>
                  <a:lnTo>
                    <a:pt x="20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2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íşľiďe"/>
            <p:cNvSpPr/>
            <p:nvPr/>
          </p:nvSpPr>
          <p:spPr bwMode="auto">
            <a:xfrm>
              <a:off x="5969000" y="3036888"/>
              <a:ext cx="330200" cy="277813"/>
            </a:xfrm>
            <a:custGeom>
              <a:avLst/>
              <a:gdLst>
                <a:gd name="T0" fmla="*/ 0 w 208"/>
                <a:gd name="T1" fmla="*/ 0 h 175"/>
                <a:gd name="T2" fmla="*/ 2 w 208"/>
                <a:gd name="T3" fmla="*/ 164 h 175"/>
                <a:gd name="T4" fmla="*/ 118 w 208"/>
                <a:gd name="T5" fmla="*/ 106 h 175"/>
                <a:gd name="T6" fmla="*/ 208 w 208"/>
                <a:gd name="T7" fmla="*/ 175 h 175"/>
                <a:gd name="T8" fmla="*/ 206 w 208"/>
                <a:gd name="T9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75">
                  <a:moveTo>
                    <a:pt x="0" y="0"/>
                  </a:moveTo>
                  <a:lnTo>
                    <a:pt x="2" y="164"/>
                  </a:lnTo>
                  <a:lnTo>
                    <a:pt x="118" y="106"/>
                  </a:lnTo>
                  <a:lnTo>
                    <a:pt x="208" y="175"/>
                  </a:lnTo>
                  <a:lnTo>
                    <a:pt x="206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ïŝļïďé"/>
            <p:cNvSpPr/>
            <p:nvPr/>
          </p:nvSpPr>
          <p:spPr bwMode="auto">
            <a:xfrm>
              <a:off x="5940425" y="2862263"/>
              <a:ext cx="355600" cy="196850"/>
            </a:xfrm>
            <a:custGeom>
              <a:avLst/>
              <a:gdLst>
                <a:gd name="T0" fmla="*/ 224 w 224"/>
                <a:gd name="T1" fmla="*/ 124 h 124"/>
                <a:gd name="T2" fmla="*/ 207 w 224"/>
                <a:gd name="T3" fmla="*/ 20 h 124"/>
                <a:gd name="T4" fmla="*/ 0 w 224"/>
                <a:gd name="T5" fmla="*/ 0 h 124"/>
                <a:gd name="T6" fmla="*/ 18 w 224"/>
                <a:gd name="T7" fmla="*/ 110 h 124"/>
                <a:gd name="T8" fmla="*/ 224 w 224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24">
                  <a:moveTo>
                    <a:pt x="224" y="124"/>
                  </a:moveTo>
                  <a:lnTo>
                    <a:pt x="207" y="20"/>
                  </a:lnTo>
                  <a:lnTo>
                    <a:pt x="0" y="0"/>
                  </a:lnTo>
                  <a:lnTo>
                    <a:pt x="18" y="110"/>
                  </a:lnTo>
                  <a:lnTo>
                    <a:pt x="224" y="124"/>
                  </a:lnTo>
                  <a:close/>
                </a:path>
              </a:pathLst>
            </a:custGeom>
            <a:solidFill>
              <a:srgbClr val="FCC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îṧļiḍe"/>
            <p:cNvSpPr/>
            <p:nvPr/>
          </p:nvSpPr>
          <p:spPr bwMode="auto">
            <a:xfrm>
              <a:off x="5940425" y="2862263"/>
              <a:ext cx="355600" cy="196850"/>
            </a:xfrm>
            <a:custGeom>
              <a:avLst/>
              <a:gdLst>
                <a:gd name="T0" fmla="*/ 224 w 224"/>
                <a:gd name="T1" fmla="*/ 124 h 124"/>
                <a:gd name="T2" fmla="*/ 207 w 224"/>
                <a:gd name="T3" fmla="*/ 20 h 124"/>
                <a:gd name="T4" fmla="*/ 0 w 224"/>
                <a:gd name="T5" fmla="*/ 0 h 124"/>
                <a:gd name="T6" fmla="*/ 18 w 224"/>
                <a:gd name="T7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124">
                  <a:moveTo>
                    <a:pt x="224" y="124"/>
                  </a:moveTo>
                  <a:lnTo>
                    <a:pt x="207" y="20"/>
                  </a:lnTo>
                  <a:lnTo>
                    <a:pt x="0" y="0"/>
                  </a:lnTo>
                  <a:lnTo>
                    <a:pt x="18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ïśliḋê"/>
            <p:cNvSpPr/>
            <p:nvPr/>
          </p:nvSpPr>
          <p:spPr bwMode="auto">
            <a:xfrm>
              <a:off x="5876925" y="4467225"/>
              <a:ext cx="12700" cy="200025"/>
            </a:xfrm>
            <a:custGeom>
              <a:avLst/>
              <a:gdLst>
                <a:gd name="T0" fmla="*/ 8 w 8"/>
                <a:gd name="T1" fmla="*/ 0 h 128"/>
                <a:gd name="T2" fmla="*/ 8 w 8"/>
                <a:gd name="T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28">
                  <a:moveTo>
                    <a:pt x="8" y="0"/>
                  </a:moveTo>
                  <a:cubicBezTo>
                    <a:pt x="2" y="45"/>
                    <a:pt x="0" y="89"/>
                    <a:pt x="8" y="128"/>
                  </a:cubicBezTo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íṩļíḍé"/>
            <p:cNvSpPr/>
            <p:nvPr/>
          </p:nvSpPr>
          <p:spPr bwMode="auto">
            <a:xfrm>
              <a:off x="5876925" y="4467225"/>
              <a:ext cx="12700" cy="200025"/>
            </a:xfrm>
            <a:custGeom>
              <a:avLst/>
              <a:gdLst>
                <a:gd name="T0" fmla="*/ 8 w 8"/>
                <a:gd name="T1" fmla="*/ 0 h 128"/>
                <a:gd name="T2" fmla="*/ 8 w 8"/>
                <a:gd name="T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28">
                  <a:moveTo>
                    <a:pt x="8" y="0"/>
                  </a:moveTo>
                  <a:cubicBezTo>
                    <a:pt x="2" y="45"/>
                    <a:pt x="0" y="89"/>
                    <a:pt x="8" y="128"/>
                  </a:cubicBezTo>
                </a:path>
              </a:pathLst>
            </a:custGeom>
            <a:noFill/>
            <a:ln w="34925" cap="rnd">
              <a:solidFill>
                <a:srgbClr val="FCCC0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îS1iḓê"/>
            <p:cNvSpPr/>
            <p:nvPr/>
          </p:nvSpPr>
          <p:spPr bwMode="auto">
            <a:xfrm>
              <a:off x="5803900" y="4516438"/>
              <a:ext cx="6350" cy="87313"/>
            </a:xfrm>
            <a:custGeom>
              <a:avLst/>
              <a:gdLst>
                <a:gd name="T0" fmla="*/ 4 w 4"/>
                <a:gd name="T1" fmla="*/ 0 h 56"/>
                <a:gd name="T2" fmla="*/ 4 w 4"/>
                <a:gd name="T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56">
                  <a:moveTo>
                    <a:pt x="4" y="0"/>
                  </a:moveTo>
                  <a:cubicBezTo>
                    <a:pt x="0" y="19"/>
                    <a:pt x="0" y="37"/>
                    <a:pt x="4" y="56"/>
                  </a:cubicBezTo>
                </a:path>
              </a:pathLst>
            </a:custGeom>
            <a:solidFill>
              <a:srgbClr val="333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išľîḍê"/>
            <p:cNvSpPr/>
            <p:nvPr/>
          </p:nvSpPr>
          <p:spPr bwMode="auto">
            <a:xfrm>
              <a:off x="5803900" y="4516438"/>
              <a:ext cx="6350" cy="87313"/>
            </a:xfrm>
            <a:custGeom>
              <a:avLst/>
              <a:gdLst>
                <a:gd name="T0" fmla="*/ 4 w 4"/>
                <a:gd name="T1" fmla="*/ 0 h 56"/>
                <a:gd name="T2" fmla="*/ 4 w 4"/>
                <a:gd name="T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56">
                  <a:moveTo>
                    <a:pt x="4" y="0"/>
                  </a:moveTo>
                  <a:cubicBezTo>
                    <a:pt x="0" y="19"/>
                    <a:pt x="0" y="37"/>
                    <a:pt x="4" y="56"/>
                  </a:cubicBezTo>
                </a:path>
              </a:pathLst>
            </a:custGeom>
            <a:noFill/>
            <a:ln w="34925" cap="rnd">
              <a:solidFill>
                <a:srgbClr val="FCCC0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isļidè"/>
            <p:cNvSpPr/>
            <p:nvPr/>
          </p:nvSpPr>
          <p:spPr bwMode="auto">
            <a:xfrm>
              <a:off x="5832475" y="2679700"/>
              <a:ext cx="1557338" cy="160338"/>
            </a:xfrm>
            <a:custGeom>
              <a:avLst/>
              <a:gdLst>
                <a:gd name="T0" fmla="*/ 0 w 994"/>
                <a:gd name="T1" fmla="*/ 0 h 103"/>
                <a:gd name="T2" fmla="*/ 0 w 994"/>
                <a:gd name="T3" fmla="*/ 0 h 103"/>
                <a:gd name="T4" fmla="*/ 0 w 994"/>
                <a:gd name="T5" fmla="*/ 0 h 103"/>
                <a:gd name="T6" fmla="*/ 994 w 994"/>
                <a:gd name="T7" fmla="*/ 103 h 103"/>
                <a:gd name="T8" fmla="*/ 994 w 994"/>
                <a:gd name="T9" fmla="*/ 103 h 103"/>
                <a:gd name="T10" fmla="*/ 0 w 994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94" y="103"/>
                    <a:pt x="994" y="103"/>
                    <a:pt x="994" y="103"/>
                  </a:cubicBezTo>
                  <a:cubicBezTo>
                    <a:pt x="994" y="103"/>
                    <a:pt x="994" y="103"/>
                    <a:pt x="994" y="10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31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íṣḻíḋe"/>
            <p:cNvSpPr/>
            <p:nvPr/>
          </p:nvSpPr>
          <p:spPr bwMode="auto">
            <a:xfrm>
              <a:off x="5781675" y="2679700"/>
              <a:ext cx="1608138" cy="314325"/>
            </a:xfrm>
            <a:custGeom>
              <a:avLst/>
              <a:gdLst>
                <a:gd name="T0" fmla="*/ 33 w 1027"/>
                <a:gd name="T1" fmla="*/ 0 h 202"/>
                <a:gd name="T2" fmla="*/ 0 w 1027"/>
                <a:gd name="T3" fmla="*/ 34 h 202"/>
                <a:gd name="T4" fmla="*/ 920 w 1027"/>
                <a:gd name="T5" fmla="*/ 131 h 202"/>
                <a:gd name="T6" fmla="*/ 917 w 1027"/>
                <a:gd name="T7" fmla="*/ 199 h 202"/>
                <a:gd name="T8" fmla="*/ 947 w 1027"/>
                <a:gd name="T9" fmla="*/ 202 h 202"/>
                <a:gd name="T10" fmla="*/ 953 w 1027"/>
                <a:gd name="T11" fmla="*/ 135 h 202"/>
                <a:gd name="T12" fmla="*/ 986 w 1027"/>
                <a:gd name="T13" fmla="*/ 138 h 202"/>
                <a:gd name="T14" fmla="*/ 998 w 1027"/>
                <a:gd name="T15" fmla="*/ 118 h 202"/>
                <a:gd name="T16" fmla="*/ 1027 w 1027"/>
                <a:gd name="T17" fmla="*/ 103 h 202"/>
                <a:gd name="T18" fmla="*/ 33 w 1027"/>
                <a:gd name="T1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7" h="202">
                  <a:moveTo>
                    <a:pt x="33" y="0"/>
                  </a:moveTo>
                  <a:cubicBezTo>
                    <a:pt x="25" y="3"/>
                    <a:pt x="5" y="12"/>
                    <a:pt x="0" y="34"/>
                  </a:cubicBezTo>
                  <a:cubicBezTo>
                    <a:pt x="920" y="131"/>
                    <a:pt x="920" y="131"/>
                    <a:pt x="920" y="131"/>
                  </a:cubicBezTo>
                  <a:cubicBezTo>
                    <a:pt x="916" y="153"/>
                    <a:pt x="915" y="176"/>
                    <a:pt x="917" y="199"/>
                  </a:cubicBezTo>
                  <a:cubicBezTo>
                    <a:pt x="947" y="202"/>
                    <a:pt x="947" y="202"/>
                    <a:pt x="947" y="202"/>
                  </a:cubicBezTo>
                  <a:cubicBezTo>
                    <a:pt x="946" y="178"/>
                    <a:pt x="949" y="155"/>
                    <a:pt x="953" y="135"/>
                  </a:cubicBezTo>
                  <a:cubicBezTo>
                    <a:pt x="986" y="138"/>
                    <a:pt x="986" y="138"/>
                    <a:pt x="986" y="138"/>
                  </a:cubicBezTo>
                  <a:cubicBezTo>
                    <a:pt x="989" y="130"/>
                    <a:pt x="993" y="124"/>
                    <a:pt x="998" y="118"/>
                  </a:cubicBezTo>
                  <a:cubicBezTo>
                    <a:pt x="1006" y="109"/>
                    <a:pt x="1016" y="104"/>
                    <a:pt x="1027" y="103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8B8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îsḷíḑè"/>
            <p:cNvSpPr/>
            <p:nvPr/>
          </p:nvSpPr>
          <p:spPr bwMode="auto">
            <a:xfrm>
              <a:off x="7216775" y="2989263"/>
              <a:ext cx="90488" cy="142875"/>
            </a:xfrm>
            <a:custGeom>
              <a:avLst/>
              <a:gdLst>
                <a:gd name="T0" fmla="*/ 7 w 58"/>
                <a:gd name="T1" fmla="*/ 44 h 91"/>
                <a:gd name="T2" fmla="*/ 25 w 58"/>
                <a:gd name="T3" fmla="*/ 88 h 91"/>
                <a:gd name="T4" fmla="*/ 53 w 58"/>
                <a:gd name="T5" fmla="*/ 90 h 91"/>
                <a:gd name="T6" fmla="*/ 58 w 58"/>
                <a:gd name="T7" fmla="*/ 91 h 91"/>
                <a:gd name="T8" fmla="*/ 38 w 58"/>
                <a:gd name="T9" fmla="*/ 47 h 91"/>
                <a:gd name="T10" fmla="*/ 7 w 58"/>
                <a:gd name="T11" fmla="*/ 44 h 91"/>
                <a:gd name="T12" fmla="*/ 0 w 58"/>
                <a:gd name="T13" fmla="*/ 0 h 91"/>
                <a:gd name="T14" fmla="*/ 1 w 58"/>
                <a:gd name="T15" fmla="*/ 13 h 91"/>
                <a:gd name="T16" fmla="*/ 32 w 58"/>
                <a:gd name="T17" fmla="*/ 16 h 91"/>
                <a:gd name="T18" fmla="*/ 30 w 58"/>
                <a:gd name="T19" fmla="*/ 3 h 91"/>
                <a:gd name="T20" fmla="*/ 0 w 58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91">
                  <a:moveTo>
                    <a:pt x="7" y="44"/>
                  </a:moveTo>
                  <a:cubicBezTo>
                    <a:pt x="11" y="61"/>
                    <a:pt x="18" y="76"/>
                    <a:pt x="25" y="88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49" y="77"/>
                    <a:pt x="42" y="63"/>
                    <a:pt x="38" y="47"/>
                  </a:cubicBezTo>
                  <a:cubicBezTo>
                    <a:pt x="7" y="44"/>
                    <a:pt x="7" y="44"/>
                    <a:pt x="7" y="44"/>
                  </a:cubicBezTo>
                  <a:moveTo>
                    <a:pt x="0" y="0"/>
                  </a:moveTo>
                  <a:cubicBezTo>
                    <a:pt x="0" y="4"/>
                    <a:pt x="1" y="8"/>
                    <a:pt x="1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2"/>
                    <a:pt x="31" y="7"/>
                    <a:pt x="3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99C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îṣlïḍê"/>
            <p:cNvSpPr/>
            <p:nvPr/>
          </p:nvSpPr>
          <p:spPr bwMode="auto">
            <a:xfrm>
              <a:off x="5781675" y="2679700"/>
              <a:ext cx="50800" cy="52388"/>
            </a:xfrm>
            <a:custGeom>
              <a:avLst/>
              <a:gdLst>
                <a:gd name="T0" fmla="*/ 33 w 33"/>
                <a:gd name="T1" fmla="*/ 0 h 34"/>
                <a:gd name="T2" fmla="*/ 0 w 33"/>
                <a:gd name="T3" fmla="*/ 34 h 34"/>
                <a:gd name="T4" fmla="*/ 0 w 33"/>
                <a:gd name="T5" fmla="*/ 34 h 34"/>
                <a:gd name="T6" fmla="*/ 33 w 33"/>
                <a:gd name="T7" fmla="*/ 0 h 34"/>
                <a:gd name="T8" fmla="*/ 33 w 33"/>
                <a:gd name="T9" fmla="*/ 0 h 34"/>
                <a:gd name="T10" fmla="*/ 33 w 3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33" y="0"/>
                  </a:moveTo>
                  <a:cubicBezTo>
                    <a:pt x="25" y="3"/>
                    <a:pt x="5" y="12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" y="12"/>
                    <a:pt x="25" y="3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1E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ṩ1îdé"/>
            <p:cNvSpPr/>
            <p:nvPr/>
          </p:nvSpPr>
          <p:spPr bwMode="auto">
            <a:xfrm>
              <a:off x="7256463" y="3127375"/>
              <a:ext cx="42863" cy="3175"/>
            </a:xfrm>
            <a:custGeom>
              <a:avLst/>
              <a:gdLst>
                <a:gd name="T0" fmla="*/ 0 w 28"/>
                <a:gd name="T1" fmla="*/ 0 h 2"/>
                <a:gd name="T2" fmla="*/ 1 w 28"/>
                <a:gd name="T3" fmla="*/ 1 h 2"/>
                <a:gd name="T4" fmla="*/ 28 w 28"/>
                <a:gd name="T5" fmla="*/ 2 h 2"/>
                <a:gd name="T6" fmla="*/ 0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02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ïsḻîďe"/>
            <p:cNvSpPr/>
            <p:nvPr/>
          </p:nvSpPr>
          <p:spPr bwMode="auto">
            <a:xfrm>
              <a:off x="7218363" y="3009900"/>
              <a:ext cx="58738" cy="53975"/>
            </a:xfrm>
            <a:custGeom>
              <a:avLst/>
              <a:gdLst>
                <a:gd name="T0" fmla="*/ 0 w 37"/>
                <a:gd name="T1" fmla="*/ 0 h 34"/>
                <a:gd name="T2" fmla="*/ 6 w 37"/>
                <a:gd name="T3" fmla="*/ 31 h 34"/>
                <a:gd name="T4" fmla="*/ 37 w 37"/>
                <a:gd name="T5" fmla="*/ 34 h 34"/>
                <a:gd name="T6" fmla="*/ 31 w 37"/>
                <a:gd name="T7" fmla="*/ 3 h 34"/>
                <a:gd name="T8" fmla="*/ 0 w 3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0" y="0"/>
                  </a:moveTo>
                  <a:cubicBezTo>
                    <a:pt x="1" y="11"/>
                    <a:pt x="3" y="21"/>
                    <a:pt x="6" y="31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4" y="24"/>
                    <a:pt x="32" y="13"/>
                    <a:pt x="3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B8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í$ľiďê"/>
            <p:cNvSpPr/>
            <p:nvPr/>
          </p:nvSpPr>
          <p:spPr bwMode="auto">
            <a:xfrm>
              <a:off x="5838825" y="2665413"/>
              <a:ext cx="1408113" cy="141288"/>
            </a:xfrm>
            <a:custGeom>
              <a:avLst/>
              <a:gdLst>
                <a:gd name="T0" fmla="*/ 10 w 887"/>
                <a:gd name="T1" fmla="*/ 0 h 89"/>
                <a:gd name="T2" fmla="*/ 0 w 887"/>
                <a:gd name="T3" fmla="*/ 7 h 89"/>
                <a:gd name="T4" fmla="*/ 885 w 887"/>
                <a:gd name="T5" fmla="*/ 89 h 89"/>
                <a:gd name="T6" fmla="*/ 887 w 887"/>
                <a:gd name="T7" fmla="*/ 86 h 89"/>
                <a:gd name="T8" fmla="*/ 10 w 88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9">
                  <a:moveTo>
                    <a:pt x="10" y="0"/>
                  </a:moveTo>
                  <a:lnTo>
                    <a:pt x="0" y="7"/>
                  </a:lnTo>
                  <a:lnTo>
                    <a:pt x="885" y="89"/>
                  </a:lnTo>
                  <a:lnTo>
                    <a:pt x="887" y="8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62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î$ḷïḑé"/>
            <p:cNvSpPr/>
            <p:nvPr/>
          </p:nvSpPr>
          <p:spPr bwMode="auto">
            <a:xfrm>
              <a:off x="5838825" y="2665413"/>
              <a:ext cx="1408113" cy="141288"/>
            </a:xfrm>
            <a:custGeom>
              <a:avLst/>
              <a:gdLst>
                <a:gd name="T0" fmla="*/ 10 w 887"/>
                <a:gd name="T1" fmla="*/ 0 h 89"/>
                <a:gd name="T2" fmla="*/ 0 w 887"/>
                <a:gd name="T3" fmla="*/ 7 h 89"/>
                <a:gd name="T4" fmla="*/ 885 w 887"/>
                <a:gd name="T5" fmla="*/ 89 h 89"/>
                <a:gd name="T6" fmla="*/ 887 w 887"/>
                <a:gd name="T7" fmla="*/ 86 h 89"/>
                <a:gd name="T8" fmla="*/ 10 w 88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89">
                  <a:moveTo>
                    <a:pt x="10" y="0"/>
                  </a:moveTo>
                  <a:lnTo>
                    <a:pt x="0" y="7"/>
                  </a:lnTo>
                  <a:lnTo>
                    <a:pt x="885" y="89"/>
                  </a:lnTo>
                  <a:lnTo>
                    <a:pt x="887" y="8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iṣlïdê"/>
            <p:cNvSpPr/>
            <p:nvPr/>
          </p:nvSpPr>
          <p:spPr bwMode="auto">
            <a:xfrm>
              <a:off x="5854700" y="2606675"/>
              <a:ext cx="1435100" cy="195263"/>
            </a:xfrm>
            <a:custGeom>
              <a:avLst/>
              <a:gdLst>
                <a:gd name="T0" fmla="*/ 46 w 904"/>
                <a:gd name="T1" fmla="*/ 0 h 123"/>
                <a:gd name="T2" fmla="*/ 0 w 904"/>
                <a:gd name="T3" fmla="*/ 37 h 123"/>
                <a:gd name="T4" fmla="*/ 877 w 904"/>
                <a:gd name="T5" fmla="*/ 123 h 123"/>
                <a:gd name="T6" fmla="*/ 904 w 904"/>
                <a:gd name="T7" fmla="*/ 85 h 123"/>
                <a:gd name="T8" fmla="*/ 46 w 904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23">
                  <a:moveTo>
                    <a:pt x="46" y="0"/>
                  </a:moveTo>
                  <a:lnTo>
                    <a:pt x="0" y="37"/>
                  </a:lnTo>
                  <a:lnTo>
                    <a:pt x="877" y="123"/>
                  </a:lnTo>
                  <a:lnTo>
                    <a:pt x="904" y="8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7B3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î$ḷîḓé"/>
            <p:cNvSpPr/>
            <p:nvPr/>
          </p:nvSpPr>
          <p:spPr bwMode="auto">
            <a:xfrm>
              <a:off x="5854700" y="2606675"/>
              <a:ext cx="1435100" cy="195263"/>
            </a:xfrm>
            <a:custGeom>
              <a:avLst/>
              <a:gdLst>
                <a:gd name="T0" fmla="*/ 46 w 904"/>
                <a:gd name="T1" fmla="*/ 0 h 123"/>
                <a:gd name="T2" fmla="*/ 0 w 904"/>
                <a:gd name="T3" fmla="*/ 37 h 123"/>
                <a:gd name="T4" fmla="*/ 877 w 904"/>
                <a:gd name="T5" fmla="*/ 123 h 123"/>
                <a:gd name="T6" fmla="*/ 904 w 904"/>
                <a:gd name="T7" fmla="*/ 85 h 123"/>
                <a:gd name="T8" fmla="*/ 46 w 904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123">
                  <a:moveTo>
                    <a:pt x="46" y="0"/>
                  </a:moveTo>
                  <a:lnTo>
                    <a:pt x="0" y="37"/>
                  </a:lnTo>
                  <a:lnTo>
                    <a:pt x="877" y="123"/>
                  </a:lnTo>
                  <a:lnTo>
                    <a:pt x="904" y="8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íṣļíḑe"/>
            <p:cNvSpPr/>
            <p:nvPr/>
          </p:nvSpPr>
          <p:spPr bwMode="auto">
            <a:xfrm>
              <a:off x="4884738" y="3049588"/>
              <a:ext cx="365125" cy="98425"/>
            </a:xfrm>
            <a:custGeom>
              <a:avLst/>
              <a:gdLst>
                <a:gd name="T0" fmla="*/ 234 w 234"/>
                <a:gd name="T1" fmla="*/ 46 h 63"/>
                <a:gd name="T2" fmla="*/ 87 w 234"/>
                <a:gd name="T3" fmla="*/ 58 h 63"/>
                <a:gd name="T4" fmla="*/ 0 w 234"/>
                <a:gd name="T5" fmla="*/ 17 h 63"/>
                <a:gd name="T6" fmla="*/ 150 w 234"/>
                <a:gd name="T7" fmla="*/ 0 h 63"/>
                <a:gd name="T8" fmla="*/ 234 w 234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63">
                  <a:moveTo>
                    <a:pt x="234" y="46"/>
                  </a:moveTo>
                  <a:cubicBezTo>
                    <a:pt x="87" y="58"/>
                    <a:pt x="87" y="58"/>
                    <a:pt x="87" y="58"/>
                  </a:cubicBezTo>
                  <a:cubicBezTo>
                    <a:pt x="29" y="63"/>
                    <a:pt x="6" y="52"/>
                    <a:pt x="0" y="1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3" y="42"/>
                    <a:pt x="209" y="46"/>
                    <a:pt x="234" y="46"/>
                  </a:cubicBezTo>
                  <a:close/>
                </a:path>
              </a:pathLst>
            </a:custGeom>
            <a:solidFill>
              <a:srgbClr val="E56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S1îdè"/>
            <p:cNvSpPr/>
            <p:nvPr/>
          </p:nvSpPr>
          <p:spPr bwMode="auto">
            <a:xfrm>
              <a:off x="5362575" y="3013075"/>
              <a:ext cx="192088" cy="95250"/>
            </a:xfrm>
            <a:custGeom>
              <a:avLst/>
              <a:gdLst>
                <a:gd name="T0" fmla="*/ 122 w 122"/>
                <a:gd name="T1" fmla="*/ 54 h 61"/>
                <a:gd name="T2" fmla="*/ 85 w 122"/>
                <a:gd name="T3" fmla="*/ 56 h 61"/>
                <a:gd name="T4" fmla="*/ 0 w 122"/>
                <a:gd name="T5" fmla="*/ 6 h 61"/>
                <a:gd name="T6" fmla="*/ 48 w 122"/>
                <a:gd name="T7" fmla="*/ 0 h 61"/>
                <a:gd name="T8" fmla="*/ 122 w 122"/>
                <a:gd name="T9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61">
                  <a:moveTo>
                    <a:pt x="122" y="54"/>
                  </a:moveTo>
                  <a:cubicBezTo>
                    <a:pt x="85" y="56"/>
                    <a:pt x="85" y="56"/>
                    <a:pt x="85" y="56"/>
                  </a:cubicBezTo>
                  <a:cubicBezTo>
                    <a:pt x="29" y="61"/>
                    <a:pt x="2" y="49"/>
                    <a:pt x="0" y="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47"/>
                    <a:pt x="96" y="53"/>
                    <a:pt x="122" y="54"/>
                  </a:cubicBezTo>
                  <a:close/>
                </a:path>
              </a:pathLst>
            </a:custGeom>
            <a:solidFill>
              <a:srgbClr val="E56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iṡļíḋe"/>
            <p:cNvSpPr/>
            <p:nvPr/>
          </p:nvSpPr>
          <p:spPr bwMode="auto">
            <a:xfrm>
              <a:off x="7340600" y="2744788"/>
              <a:ext cx="57150" cy="7938"/>
            </a:xfrm>
            <a:custGeom>
              <a:avLst/>
              <a:gdLst>
                <a:gd name="T0" fmla="*/ 0 w 36"/>
                <a:gd name="T1" fmla="*/ 0 h 5"/>
                <a:gd name="T2" fmla="*/ 0 w 36"/>
                <a:gd name="T3" fmla="*/ 1 h 5"/>
                <a:gd name="T4" fmla="*/ 36 w 36"/>
                <a:gd name="T5" fmla="*/ 5 h 5"/>
                <a:gd name="T6" fmla="*/ 35 w 36"/>
                <a:gd name="T7" fmla="*/ 4 h 5"/>
                <a:gd name="T8" fmla="*/ 0 w 3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">
                  <a:moveTo>
                    <a:pt x="0" y="0"/>
                  </a:moveTo>
                  <a:lnTo>
                    <a:pt x="0" y="1"/>
                  </a:lnTo>
                  <a:lnTo>
                    <a:pt x="36" y="5"/>
                  </a:lnTo>
                  <a:lnTo>
                    <a:pt x="3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9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iṥḻîḑè"/>
            <p:cNvSpPr/>
            <p:nvPr/>
          </p:nvSpPr>
          <p:spPr bwMode="auto">
            <a:xfrm>
              <a:off x="7340600" y="2744788"/>
              <a:ext cx="57150" cy="7938"/>
            </a:xfrm>
            <a:custGeom>
              <a:avLst/>
              <a:gdLst>
                <a:gd name="T0" fmla="*/ 0 w 36"/>
                <a:gd name="T1" fmla="*/ 0 h 5"/>
                <a:gd name="T2" fmla="*/ 0 w 36"/>
                <a:gd name="T3" fmla="*/ 1 h 5"/>
                <a:gd name="T4" fmla="*/ 36 w 36"/>
                <a:gd name="T5" fmla="*/ 5 h 5"/>
                <a:gd name="T6" fmla="*/ 35 w 36"/>
                <a:gd name="T7" fmla="*/ 4 h 5"/>
                <a:gd name="T8" fmla="*/ 0 w 3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">
                  <a:moveTo>
                    <a:pt x="0" y="0"/>
                  </a:moveTo>
                  <a:lnTo>
                    <a:pt x="0" y="1"/>
                  </a:lnTo>
                  <a:lnTo>
                    <a:pt x="36" y="5"/>
                  </a:lnTo>
                  <a:lnTo>
                    <a:pt x="35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íṧ1idé"/>
            <p:cNvSpPr/>
            <p:nvPr/>
          </p:nvSpPr>
          <p:spPr bwMode="auto">
            <a:xfrm>
              <a:off x="7340600" y="2811463"/>
              <a:ext cx="77788" cy="11113"/>
            </a:xfrm>
            <a:custGeom>
              <a:avLst/>
              <a:gdLst>
                <a:gd name="T0" fmla="*/ 0 w 49"/>
                <a:gd name="T1" fmla="*/ 0 h 7"/>
                <a:gd name="T2" fmla="*/ 0 w 49"/>
                <a:gd name="T3" fmla="*/ 2 h 7"/>
                <a:gd name="T4" fmla="*/ 49 w 49"/>
                <a:gd name="T5" fmla="*/ 7 h 7"/>
                <a:gd name="T6" fmla="*/ 48 w 49"/>
                <a:gd name="T7" fmla="*/ 5 h 7"/>
                <a:gd name="T8" fmla="*/ 0 w 4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">
                  <a:moveTo>
                    <a:pt x="0" y="0"/>
                  </a:moveTo>
                  <a:lnTo>
                    <a:pt x="0" y="2"/>
                  </a:lnTo>
                  <a:lnTo>
                    <a:pt x="49" y="7"/>
                  </a:lnTo>
                  <a:lnTo>
                    <a:pt x="4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2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íṣľïďè"/>
            <p:cNvSpPr/>
            <p:nvPr/>
          </p:nvSpPr>
          <p:spPr bwMode="auto">
            <a:xfrm>
              <a:off x="7340600" y="2811463"/>
              <a:ext cx="77788" cy="11113"/>
            </a:xfrm>
            <a:custGeom>
              <a:avLst/>
              <a:gdLst>
                <a:gd name="T0" fmla="*/ 0 w 49"/>
                <a:gd name="T1" fmla="*/ 0 h 7"/>
                <a:gd name="T2" fmla="*/ 0 w 49"/>
                <a:gd name="T3" fmla="*/ 2 h 7"/>
                <a:gd name="T4" fmla="*/ 49 w 49"/>
                <a:gd name="T5" fmla="*/ 7 h 7"/>
                <a:gd name="T6" fmla="*/ 48 w 49"/>
                <a:gd name="T7" fmla="*/ 5 h 7"/>
                <a:gd name="T8" fmla="*/ 0 w 4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">
                  <a:moveTo>
                    <a:pt x="0" y="0"/>
                  </a:moveTo>
                  <a:lnTo>
                    <a:pt x="0" y="2"/>
                  </a:lnTo>
                  <a:lnTo>
                    <a:pt x="49" y="7"/>
                  </a:lnTo>
                  <a:lnTo>
                    <a:pt x="48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śḷîḑé"/>
            <p:cNvSpPr/>
            <p:nvPr/>
          </p:nvSpPr>
          <p:spPr bwMode="auto">
            <a:xfrm>
              <a:off x="7340600" y="2746375"/>
              <a:ext cx="76200" cy="73025"/>
            </a:xfrm>
            <a:custGeom>
              <a:avLst/>
              <a:gdLst>
                <a:gd name="T0" fmla="*/ 0 w 48"/>
                <a:gd name="T1" fmla="*/ 0 h 46"/>
                <a:gd name="T2" fmla="*/ 0 w 48"/>
                <a:gd name="T3" fmla="*/ 41 h 46"/>
                <a:gd name="T4" fmla="*/ 48 w 48"/>
                <a:gd name="T5" fmla="*/ 46 h 46"/>
                <a:gd name="T6" fmla="*/ 36 w 48"/>
                <a:gd name="T7" fmla="*/ 4 h 46"/>
                <a:gd name="T8" fmla="*/ 0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0"/>
                  </a:moveTo>
                  <a:lnTo>
                    <a:pt x="0" y="41"/>
                  </a:lnTo>
                  <a:lnTo>
                    <a:pt x="48" y="46"/>
                  </a:lnTo>
                  <a:lnTo>
                    <a:pt x="3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3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íṥļïďé"/>
            <p:cNvSpPr/>
            <p:nvPr/>
          </p:nvSpPr>
          <p:spPr bwMode="auto">
            <a:xfrm>
              <a:off x="7340600" y="2746375"/>
              <a:ext cx="76200" cy="73025"/>
            </a:xfrm>
            <a:custGeom>
              <a:avLst/>
              <a:gdLst>
                <a:gd name="T0" fmla="*/ 0 w 48"/>
                <a:gd name="T1" fmla="*/ 0 h 46"/>
                <a:gd name="T2" fmla="*/ 0 w 48"/>
                <a:gd name="T3" fmla="*/ 41 h 46"/>
                <a:gd name="T4" fmla="*/ 48 w 48"/>
                <a:gd name="T5" fmla="*/ 46 h 46"/>
                <a:gd name="T6" fmla="*/ 36 w 48"/>
                <a:gd name="T7" fmla="*/ 4 h 46"/>
                <a:gd name="T8" fmla="*/ 0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0"/>
                  </a:moveTo>
                  <a:lnTo>
                    <a:pt x="0" y="41"/>
                  </a:lnTo>
                  <a:lnTo>
                    <a:pt x="48" y="46"/>
                  </a:lnTo>
                  <a:lnTo>
                    <a:pt x="36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iś1îḑe"/>
            <p:cNvSpPr/>
            <p:nvPr/>
          </p:nvSpPr>
          <p:spPr bwMode="auto">
            <a:xfrm>
              <a:off x="7327900" y="3133725"/>
              <a:ext cx="65088" cy="53975"/>
            </a:xfrm>
            <a:custGeom>
              <a:avLst/>
              <a:gdLst>
                <a:gd name="T0" fmla="*/ 0 w 41"/>
                <a:gd name="T1" fmla="*/ 0 h 34"/>
                <a:gd name="T2" fmla="*/ 2 w 41"/>
                <a:gd name="T3" fmla="*/ 33 h 34"/>
                <a:gd name="T4" fmla="*/ 27 w 41"/>
                <a:gd name="T5" fmla="*/ 34 h 34"/>
                <a:gd name="T6" fmla="*/ 41 w 41"/>
                <a:gd name="T7" fmla="*/ 33 h 34"/>
                <a:gd name="T8" fmla="*/ 37 w 41"/>
                <a:gd name="T9" fmla="*/ 4 h 34"/>
                <a:gd name="T10" fmla="*/ 0 w 4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0" y="0"/>
                  </a:moveTo>
                  <a:lnTo>
                    <a:pt x="2" y="33"/>
                  </a:lnTo>
                  <a:lnTo>
                    <a:pt x="27" y="34"/>
                  </a:lnTo>
                  <a:lnTo>
                    <a:pt x="41" y="33"/>
                  </a:lnTo>
                  <a:lnTo>
                    <a:pt x="3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3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îṧ1idê"/>
            <p:cNvSpPr/>
            <p:nvPr/>
          </p:nvSpPr>
          <p:spPr bwMode="auto">
            <a:xfrm>
              <a:off x="7327900" y="3133725"/>
              <a:ext cx="65088" cy="53975"/>
            </a:xfrm>
            <a:custGeom>
              <a:avLst/>
              <a:gdLst>
                <a:gd name="T0" fmla="*/ 0 w 41"/>
                <a:gd name="T1" fmla="*/ 0 h 34"/>
                <a:gd name="T2" fmla="*/ 2 w 41"/>
                <a:gd name="T3" fmla="*/ 33 h 34"/>
                <a:gd name="T4" fmla="*/ 27 w 41"/>
                <a:gd name="T5" fmla="*/ 34 h 34"/>
                <a:gd name="T6" fmla="*/ 41 w 41"/>
                <a:gd name="T7" fmla="*/ 33 h 34"/>
                <a:gd name="T8" fmla="*/ 37 w 41"/>
                <a:gd name="T9" fmla="*/ 4 h 34"/>
                <a:gd name="T10" fmla="*/ 0 w 4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0" y="0"/>
                  </a:moveTo>
                  <a:lnTo>
                    <a:pt x="2" y="33"/>
                  </a:lnTo>
                  <a:lnTo>
                    <a:pt x="27" y="34"/>
                  </a:lnTo>
                  <a:lnTo>
                    <a:pt x="41" y="33"/>
                  </a:lnTo>
                  <a:lnTo>
                    <a:pt x="3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$ḻíḍè"/>
            <p:cNvSpPr/>
            <p:nvPr/>
          </p:nvSpPr>
          <p:spPr bwMode="auto">
            <a:xfrm>
              <a:off x="7331075" y="3186113"/>
              <a:ext cx="39688" cy="4763"/>
            </a:xfrm>
            <a:custGeom>
              <a:avLst/>
              <a:gdLst>
                <a:gd name="T0" fmla="*/ 0 w 25"/>
                <a:gd name="T1" fmla="*/ 0 h 3"/>
                <a:gd name="T2" fmla="*/ 0 w 25"/>
                <a:gd name="T3" fmla="*/ 3 h 3"/>
                <a:gd name="T4" fmla="*/ 14 w 25"/>
                <a:gd name="T5" fmla="*/ 2 h 3"/>
                <a:gd name="T6" fmla="*/ 13 w 25"/>
                <a:gd name="T7" fmla="*/ 1 h 3"/>
                <a:gd name="T8" fmla="*/ 25 w 25"/>
                <a:gd name="T9" fmla="*/ 1 h 3"/>
                <a:gd name="T10" fmla="*/ 25 w 25"/>
                <a:gd name="T11" fmla="*/ 1 h 3"/>
                <a:gd name="T12" fmla="*/ 0 w 2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A3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ïsľíďê"/>
            <p:cNvSpPr/>
            <p:nvPr/>
          </p:nvSpPr>
          <p:spPr bwMode="auto">
            <a:xfrm>
              <a:off x="7351713" y="3187700"/>
              <a:ext cx="19050" cy="1588"/>
            </a:xfrm>
            <a:custGeom>
              <a:avLst/>
              <a:gdLst>
                <a:gd name="T0" fmla="*/ 0 w 12"/>
                <a:gd name="T1" fmla="*/ 0 h 1"/>
                <a:gd name="T2" fmla="*/ 1 w 12"/>
                <a:gd name="T3" fmla="*/ 1 h 1"/>
                <a:gd name="T4" fmla="*/ 12 w 12"/>
                <a:gd name="T5" fmla="*/ 0 h 1"/>
                <a:gd name="T6" fmla="*/ 0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íṩḻiḋe"/>
            <p:cNvSpPr/>
            <p:nvPr/>
          </p:nvSpPr>
          <p:spPr bwMode="auto">
            <a:xfrm>
              <a:off x="7258050" y="4789488"/>
              <a:ext cx="188913" cy="795338"/>
            </a:xfrm>
            <a:custGeom>
              <a:avLst/>
              <a:gdLst>
                <a:gd name="T0" fmla="*/ 46 w 121"/>
                <a:gd name="T1" fmla="*/ 455 h 509"/>
                <a:gd name="T2" fmla="*/ 0 w 121"/>
                <a:gd name="T3" fmla="*/ 14 h 509"/>
                <a:gd name="T4" fmla="*/ 34 w 121"/>
                <a:gd name="T5" fmla="*/ 0 h 509"/>
                <a:gd name="T6" fmla="*/ 121 w 121"/>
                <a:gd name="T7" fmla="*/ 444 h 509"/>
                <a:gd name="T8" fmla="*/ 46 w 121"/>
                <a:gd name="T9" fmla="*/ 4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509">
                  <a:moveTo>
                    <a:pt x="46" y="455"/>
                  </a:moveTo>
                  <a:cubicBezTo>
                    <a:pt x="46" y="509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1" y="444"/>
                    <a:pt x="121" y="444"/>
                    <a:pt x="121" y="444"/>
                  </a:cubicBezTo>
                  <a:cubicBezTo>
                    <a:pt x="121" y="444"/>
                    <a:pt x="46" y="454"/>
                    <a:pt x="46" y="455"/>
                  </a:cubicBez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ïṩḷíďé"/>
            <p:cNvSpPr/>
            <p:nvPr/>
          </p:nvSpPr>
          <p:spPr bwMode="auto">
            <a:xfrm>
              <a:off x="7461250" y="4719638"/>
              <a:ext cx="123825" cy="795338"/>
            </a:xfrm>
            <a:custGeom>
              <a:avLst/>
              <a:gdLst>
                <a:gd name="T0" fmla="*/ 46 w 79"/>
                <a:gd name="T1" fmla="*/ 456 h 509"/>
                <a:gd name="T2" fmla="*/ 0 w 79"/>
                <a:gd name="T3" fmla="*/ 14 h 509"/>
                <a:gd name="T4" fmla="*/ 34 w 79"/>
                <a:gd name="T5" fmla="*/ 0 h 509"/>
                <a:gd name="T6" fmla="*/ 79 w 79"/>
                <a:gd name="T7" fmla="*/ 428 h 509"/>
                <a:gd name="T8" fmla="*/ 46 w 79"/>
                <a:gd name="T9" fmla="*/ 45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09">
                  <a:moveTo>
                    <a:pt x="46" y="456"/>
                  </a:moveTo>
                  <a:cubicBezTo>
                    <a:pt x="46" y="509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9" y="428"/>
                    <a:pt x="79" y="428"/>
                    <a:pt x="79" y="428"/>
                  </a:cubicBezTo>
                  <a:cubicBezTo>
                    <a:pt x="79" y="428"/>
                    <a:pt x="46" y="455"/>
                    <a:pt x="46" y="456"/>
                  </a:cubicBez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îṣ1iḋe"/>
            <p:cNvSpPr/>
            <p:nvPr/>
          </p:nvSpPr>
          <p:spPr bwMode="auto">
            <a:xfrm>
              <a:off x="7718425" y="5468938"/>
              <a:ext cx="82550" cy="223838"/>
            </a:xfrm>
            <a:custGeom>
              <a:avLst/>
              <a:gdLst>
                <a:gd name="T0" fmla="*/ 24 w 52"/>
                <a:gd name="T1" fmla="*/ 15 h 141"/>
                <a:gd name="T2" fmla="*/ 0 w 52"/>
                <a:gd name="T3" fmla="*/ 0 h 141"/>
                <a:gd name="T4" fmla="*/ 27 w 52"/>
                <a:gd name="T5" fmla="*/ 125 h 141"/>
                <a:gd name="T6" fmla="*/ 52 w 52"/>
                <a:gd name="T7" fmla="*/ 141 h 141"/>
                <a:gd name="T8" fmla="*/ 24 w 52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24" y="15"/>
                  </a:moveTo>
                  <a:lnTo>
                    <a:pt x="0" y="0"/>
                  </a:lnTo>
                  <a:lnTo>
                    <a:pt x="27" y="125"/>
                  </a:lnTo>
                  <a:lnTo>
                    <a:pt x="52" y="141"/>
                  </a:lnTo>
                  <a:lnTo>
                    <a:pt x="24" y="15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ś1ïḑè"/>
            <p:cNvSpPr/>
            <p:nvPr/>
          </p:nvSpPr>
          <p:spPr bwMode="auto">
            <a:xfrm>
              <a:off x="7658100" y="5211763"/>
              <a:ext cx="88900" cy="241300"/>
            </a:xfrm>
            <a:custGeom>
              <a:avLst/>
              <a:gdLst>
                <a:gd name="T0" fmla="*/ 24 w 56"/>
                <a:gd name="T1" fmla="*/ 16 h 152"/>
                <a:gd name="T2" fmla="*/ 0 w 56"/>
                <a:gd name="T3" fmla="*/ 0 h 152"/>
                <a:gd name="T4" fmla="*/ 32 w 56"/>
                <a:gd name="T5" fmla="*/ 136 h 152"/>
                <a:gd name="T6" fmla="*/ 56 w 56"/>
                <a:gd name="T7" fmla="*/ 152 h 152"/>
                <a:gd name="T8" fmla="*/ 24 w 56"/>
                <a:gd name="T9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52">
                  <a:moveTo>
                    <a:pt x="24" y="16"/>
                  </a:moveTo>
                  <a:lnTo>
                    <a:pt x="0" y="0"/>
                  </a:lnTo>
                  <a:lnTo>
                    <a:pt x="32" y="136"/>
                  </a:lnTo>
                  <a:lnTo>
                    <a:pt x="56" y="152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şliḓê"/>
            <p:cNvSpPr/>
            <p:nvPr/>
          </p:nvSpPr>
          <p:spPr bwMode="auto">
            <a:xfrm>
              <a:off x="7604125" y="4972050"/>
              <a:ext cx="82550" cy="223838"/>
            </a:xfrm>
            <a:custGeom>
              <a:avLst/>
              <a:gdLst>
                <a:gd name="T0" fmla="*/ 23 w 52"/>
                <a:gd name="T1" fmla="*/ 14 h 141"/>
                <a:gd name="T2" fmla="*/ 0 w 52"/>
                <a:gd name="T3" fmla="*/ 0 h 141"/>
                <a:gd name="T4" fmla="*/ 28 w 52"/>
                <a:gd name="T5" fmla="*/ 127 h 141"/>
                <a:gd name="T6" fmla="*/ 52 w 52"/>
                <a:gd name="T7" fmla="*/ 141 h 141"/>
                <a:gd name="T8" fmla="*/ 23 w 52"/>
                <a:gd name="T9" fmla="*/ 1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23" y="14"/>
                  </a:moveTo>
                  <a:lnTo>
                    <a:pt x="0" y="0"/>
                  </a:lnTo>
                  <a:lnTo>
                    <a:pt x="28" y="127"/>
                  </a:lnTo>
                  <a:lnTo>
                    <a:pt x="52" y="141"/>
                  </a:lnTo>
                  <a:lnTo>
                    <a:pt x="23" y="14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íṧľiḋe"/>
            <p:cNvSpPr/>
            <p:nvPr/>
          </p:nvSpPr>
          <p:spPr bwMode="auto">
            <a:xfrm>
              <a:off x="7546975" y="4724400"/>
              <a:ext cx="87313" cy="233363"/>
            </a:xfrm>
            <a:custGeom>
              <a:avLst/>
              <a:gdLst>
                <a:gd name="T0" fmla="*/ 24 w 55"/>
                <a:gd name="T1" fmla="*/ 14 h 147"/>
                <a:gd name="T2" fmla="*/ 0 w 55"/>
                <a:gd name="T3" fmla="*/ 0 h 147"/>
                <a:gd name="T4" fmla="*/ 30 w 55"/>
                <a:gd name="T5" fmla="*/ 131 h 147"/>
                <a:gd name="T6" fmla="*/ 55 w 55"/>
                <a:gd name="T7" fmla="*/ 147 h 147"/>
                <a:gd name="T8" fmla="*/ 24 w 55"/>
                <a:gd name="T9" fmla="*/ 1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7">
                  <a:moveTo>
                    <a:pt x="24" y="14"/>
                  </a:moveTo>
                  <a:lnTo>
                    <a:pt x="0" y="0"/>
                  </a:lnTo>
                  <a:lnTo>
                    <a:pt x="30" y="131"/>
                  </a:lnTo>
                  <a:lnTo>
                    <a:pt x="55" y="147"/>
                  </a:lnTo>
                  <a:lnTo>
                    <a:pt x="24" y="14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íṩļiḋé"/>
            <p:cNvSpPr/>
            <p:nvPr/>
          </p:nvSpPr>
          <p:spPr bwMode="auto">
            <a:xfrm>
              <a:off x="7493000" y="4467225"/>
              <a:ext cx="85725" cy="241300"/>
            </a:xfrm>
            <a:custGeom>
              <a:avLst/>
              <a:gdLst>
                <a:gd name="T0" fmla="*/ 22 w 54"/>
                <a:gd name="T1" fmla="*/ 12 h 152"/>
                <a:gd name="T2" fmla="*/ 0 w 54"/>
                <a:gd name="T3" fmla="*/ 0 h 152"/>
                <a:gd name="T4" fmla="*/ 30 w 54"/>
                <a:gd name="T5" fmla="*/ 138 h 152"/>
                <a:gd name="T6" fmla="*/ 54 w 54"/>
                <a:gd name="T7" fmla="*/ 152 h 152"/>
                <a:gd name="T8" fmla="*/ 22 w 54"/>
                <a:gd name="T9" fmla="*/ 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52">
                  <a:moveTo>
                    <a:pt x="22" y="12"/>
                  </a:moveTo>
                  <a:lnTo>
                    <a:pt x="0" y="0"/>
                  </a:lnTo>
                  <a:lnTo>
                    <a:pt x="30" y="138"/>
                  </a:lnTo>
                  <a:lnTo>
                    <a:pt x="54" y="152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ïŝlíḓé"/>
            <p:cNvSpPr/>
            <p:nvPr/>
          </p:nvSpPr>
          <p:spPr bwMode="auto">
            <a:xfrm>
              <a:off x="7466013" y="5427663"/>
              <a:ext cx="280988" cy="101600"/>
            </a:xfrm>
            <a:custGeom>
              <a:avLst/>
              <a:gdLst>
                <a:gd name="T0" fmla="*/ 177 w 177"/>
                <a:gd name="T1" fmla="*/ 16 h 64"/>
                <a:gd name="T2" fmla="*/ 153 w 177"/>
                <a:gd name="T3" fmla="*/ 0 h 64"/>
                <a:gd name="T4" fmla="*/ 0 w 177"/>
                <a:gd name="T5" fmla="*/ 47 h 64"/>
                <a:gd name="T6" fmla="*/ 23 w 177"/>
                <a:gd name="T7" fmla="*/ 64 h 64"/>
                <a:gd name="T8" fmla="*/ 177 w 177"/>
                <a:gd name="T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64">
                  <a:moveTo>
                    <a:pt x="177" y="16"/>
                  </a:moveTo>
                  <a:lnTo>
                    <a:pt x="153" y="0"/>
                  </a:lnTo>
                  <a:lnTo>
                    <a:pt x="0" y="47"/>
                  </a:lnTo>
                  <a:lnTo>
                    <a:pt x="23" y="64"/>
                  </a:lnTo>
                  <a:lnTo>
                    <a:pt x="177" y="16"/>
                  </a:lnTo>
                  <a:close/>
                </a:path>
              </a:pathLst>
            </a:custGeom>
            <a:solidFill>
              <a:srgbClr val="2C3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ṧḻídé"/>
            <p:cNvSpPr/>
            <p:nvPr/>
          </p:nvSpPr>
          <p:spPr bwMode="auto">
            <a:xfrm>
              <a:off x="7435850" y="4211638"/>
              <a:ext cx="85725" cy="236538"/>
            </a:xfrm>
            <a:custGeom>
              <a:avLst/>
              <a:gdLst>
                <a:gd name="T0" fmla="*/ 23 w 54"/>
                <a:gd name="T1" fmla="*/ 13 h 149"/>
                <a:gd name="T2" fmla="*/ 0 w 54"/>
                <a:gd name="T3" fmla="*/ 0 h 149"/>
                <a:gd name="T4" fmla="*/ 30 w 54"/>
                <a:gd name="T5" fmla="*/ 136 h 149"/>
                <a:gd name="T6" fmla="*/ 54 w 54"/>
                <a:gd name="T7" fmla="*/ 149 h 149"/>
                <a:gd name="T8" fmla="*/ 23 w 54"/>
                <a:gd name="T9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49">
                  <a:moveTo>
                    <a:pt x="23" y="13"/>
                  </a:moveTo>
                  <a:lnTo>
                    <a:pt x="0" y="0"/>
                  </a:lnTo>
                  <a:lnTo>
                    <a:pt x="30" y="136"/>
                  </a:lnTo>
                  <a:lnTo>
                    <a:pt x="54" y="149"/>
                  </a:lnTo>
                  <a:lnTo>
                    <a:pt x="23" y="13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ṥḻîḑe"/>
            <p:cNvSpPr/>
            <p:nvPr/>
          </p:nvSpPr>
          <p:spPr bwMode="auto">
            <a:xfrm>
              <a:off x="7408863" y="5173663"/>
              <a:ext cx="277813" cy="90488"/>
            </a:xfrm>
            <a:custGeom>
              <a:avLst/>
              <a:gdLst>
                <a:gd name="T0" fmla="*/ 175 w 175"/>
                <a:gd name="T1" fmla="*/ 14 h 57"/>
                <a:gd name="T2" fmla="*/ 151 w 175"/>
                <a:gd name="T3" fmla="*/ 0 h 57"/>
                <a:gd name="T4" fmla="*/ 0 w 175"/>
                <a:gd name="T5" fmla="*/ 41 h 57"/>
                <a:gd name="T6" fmla="*/ 22 w 175"/>
                <a:gd name="T7" fmla="*/ 57 h 57"/>
                <a:gd name="T8" fmla="*/ 175 w 175"/>
                <a:gd name="T9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7">
                  <a:moveTo>
                    <a:pt x="175" y="14"/>
                  </a:moveTo>
                  <a:lnTo>
                    <a:pt x="151" y="0"/>
                  </a:lnTo>
                  <a:lnTo>
                    <a:pt x="0" y="41"/>
                  </a:lnTo>
                  <a:lnTo>
                    <a:pt x="22" y="57"/>
                  </a:lnTo>
                  <a:lnTo>
                    <a:pt x="175" y="14"/>
                  </a:lnTo>
                  <a:close/>
                </a:path>
              </a:pathLst>
            </a:custGeom>
            <a:solidFill>
              <a:srgbClr val="2B3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ïṧļïde"/>
            <p:cNvSpPr/>
            <p:nvPr/>
          </p:nvSpPr>
          <p:spPr bwMode="auto">
            <a:xfrm>
              <a:off x="7388225" y="3987800"/>
              <a:ext cx="74613" cy="203200"/>
            </a:xfrm>
            <a:custGeom>
              <a:avLst/>
              <a:gdLst>
                <a:gd name="T0" fmla="*/ 21 w 47"/>
                <a:gd name="T1" fmla="*/ 10 h 128"/>
                <a:gd name="T2" fmla="*/ 0 w 47"/>
                <a:gd name="T3" fmla="*/ 0 h 128"/>
                <a:gd name="T4" fmla="*/ 24 w 47"/>
                <a:gd name="T5" fmla="*/ 117 h 128"/>
                <a:gd name="T6" fmla="*/ 47 w 47"/>
                <a:gd name="T7" fmla="*/ 128 h 128"/>
                <a:gd name="T8" fmla="*/ 21 w 47"/>
                <a:gd name="T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8">
                  <a:moveTo>
                    <a:pt x="21" y="10"/>
                  </a:moveTo>
                  <a:lnTo>
                    <a:pt x="0" y="0"/>
                  </a:lnTo>
                  <a:lnTo>
                    <a:pt x="24" y="117"/>
                  </a:lnTo>
                  <a:lnTo>
                    <a:pt x="47" y="128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íṣľïďê"/>
            <p:cNvSpPr/>
            <p:nvPr/>
          </p:nvSpPr>
          <p:spPr bwMode="auto">
            <a:xfrm>
              <a:off x="7354888" y="4932363"/>
              <a:ext cx="277813" cy="88900"/>
            </a:xfrm>
            <a:custGeom>
              <a:avLst/>
              <a:gdLst>
                <a:gd name="T0" fmla="*/ 175 w 175"/>
                <a:gd name="T1" fmla="*/ 14 h 56"/>
                <a:gd name="T2" fmla="*/ 151 w 175"/>
                <a:gd name="T3" fmla="*/ 0 h 56"/>
                <a:gd name="T4" fmla="*/ 0 w 175"/>
                <a:gd name="T5" fmla="*/ 41 h 56"/>
                <a:gd name="T6" fmla="*/ 23 w 175"/>
                <a:gd name="T7" fmla="*/ 56 h 56"/>
                <a:gd name="T8" fmla="*/ 175 w 175"/>
                <a:gd name="T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56">
                  <a:moveTo>
                    <a:pt x="175" y="14"/>
                  </a:moveTo>
                  <a:lnTo>
                    <a:pt x="151" y="0"/>
                  </a:lnTo>
                  <a:lnTo>
                    <a:pt x="0" y="41"/>
                  </a:lnTo>
                  <a:lnTo>
                    <a:pt x="23" y="56"/>
                  </a:lnTo>
                  <a:lnTo>
                    <a:pt x="175" y="14"/>
                  </a:lnTo>
                  <a:close/>
                </a:path>
              </a:pathLst>
            </a:custGeom>
            <a:solidFill>
              <a:srgbClr val="2A3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$ḻíďê"/>
            <p:cNvSpPr/>
            <p:nvPr/>
          </p:nvSpPr>
          <p:spPr bwMode="auto">
            <a:xfrm>
              <a:off x="7278688" y="4800600"/>
              <a:ext cx="246063" cy="166688"/>
            </a:xfrm>
            <a:custGeom>
              <a:avLst/>
              <a:gdLst>
                <a:gd name="T0" fmla="*/ 155 w 155"/>
                <a:gd name="T1" fmla="*/ 26 h 105"/>
                <a:gd name="T2" fmla="*/ 139 w 155"/>
                <a:gd name="T3" fmla="*/ 0 h 105"/>
                <a:gd name="T4" fmla="*/ 0 w 155"/>
                <a:gd name="T5" fmla="*/ 75 h 105"/>
                <a:gd name="T6" fmla="*/ 14 w 155"/>
                <a:gd name="T7" fmla="*/ 105 h 105"/>
                <a:gd name="T8" fmla="*/ 155 w 155"/>
                <a:gd name="T9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05">
                  <a:moveTo>
                    <a:pt x="155" y="26"/>
                  </a:moveTo>
                  <a:lnTo>
                    <a:pt x="139" y="0"/>
                  </a:lnTo>
                  <a:lnTo>
                    <a:pt x="0" y="75"/>
                  </a:lnTo>
                  <a:lnTo>
                    <a:pt x="14" y="105"/>
                  </a:lnTo>
                  <a:lnTo>
                    <a:pt x="155" y="26"/>
                  </a:ln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iṡlíḑe"/>
            <p:cNvSpPr/>
            <p:nvPr/>
          </p:nvSpPr>
          <p:spPr bwMode="auto">
            <a:xfrm>
              <a:off x="7300913" y="5091113"/>
              <a:ext cx="246063" cy="166688"/>
            </a:xfrm>
            <a:custGeom>
              <a:avLst/>
              <a:gdLst>
                <a:gd name="T0" fmla="*/ 155 w 155"/>
                <a:gd name="T1" fmla="*/ 26 h 105"/>
                <a:gd name="T2" fmla="*/ 140 w 155"/>
                <a:gd name="T3" fmla="*/ 0 h 105"/>
                <a:gd name="T4" fmla="*/ 0 w 155"/>
                <a:gd name="T5" fmla="*/ 75 h 105"/>
                <a:gd name="T6" fmla="*/ 15 w 155"/>
                <a:gd name="T7" fmla="*/ 105 h 105"/>
                <a:gd name="T8" fmla="*/ 155 w 155"/>
                <a:gd name="T9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05">
                  <a:moveTo>
                    <a:pt x="155" y="26"/>
                  </a:moveTo>
                  <a:lnTo>
                    <a:pt x="140" y="0"/>
                  </a:lnTo>
                  <a:lnTo>
                    <a:pt x="0" y="75"/>
                  </a:lnTo>
                  <a:lnTo>
                    <a:pt x="15" y="105"/>
                  </a:lnTo>
                  <a:lnTo>
                    <a:pt x="155" y="26"/>
                  </a:lnTo>
                  <a:close/>
                </a:path>
              </a:pathLst>
            </a:custGeom>
            <a:solidFill>
              <a:srgbClr val="C1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išḷîḋé"/>
            <p:cNvSpPr/>
            <p:nvPr/>
          </p:nvSpPr>
          <p:spPr bwMode="auto">
            <a:xfrm>
              <a:off x="7299325" y="4686300"/>
              <a:ext cx="279400" cy="80963"/>
            </a:xfrm>
            <a:custGeom>
              <a:avLst/>
              <a:gdLst>
                <a:gd name="T0" fmla="*/ 176 w 176"/>
                <a:gd name="T1" fmla="*/ 14 h 51"/>
                <a:gd name="T2" fmla="*/ 152 w 176"/>
                <a:gd name="T3" fmla="*/ 0 h 51"/>
                <a:gd name="T4" fmla="*/ 0 w 176"/>
                <a:gd name="T5" fmla="*/ 37 h 51"/>
                <a:gd name="T6" fmla="*/ 22 w 176"/>
                <a:gd name="T7" fmla="*/ 51 h 51"/>
                <a:gd name="T8" fmla="*/ 176 w 176"/>
                <a:gd name="T9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51">
                  <a:moveTo>
                    <a:pt x="176" y="14"/>
                  </a:moveTo>
                  <a:lnTo>
                    <a:pt x="152" y="0"/>
                  </a:lnTo>
                  <a:lnTo>
                    <a:pt x="0" y="37"/>
                  </a:lnTo>
                  <a:lnTo>
                    <a:pt x="22" y="51"/>
                  </a:lnTo>
                  <a:lnTo>
                    <a:pt x="176" y="14"/>
                  </a:lnTo>
                  <a:close/>
                </a:path>
              </a:pathLst>
            </a:custGeom>
            <a:solidFill>
              <a:srgbClr val="293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iŝḻíḋé"/>
            <p:cNvSpPr/>
            <p:nvPr/>
          </p:nvSpPr>
          <p:spPr bwMode="auto">
            <a:xfrm>
              <a:off x="7242175" y="4427538"/>
              <a:ext cx="279400" cy="77788"/>
            </a:xfrm>
            <a:custGeom>
              <a:avLst/>
              <a:gdLst>
                <a:gd name="T0" fmla="*/ 176 w 176"/>
                <a:gd name="T1" fmla="*/ 13 h 49"/>
                <a:gd name="T2" fmla="*/ 152 w 176"/>
                <a:gd name="T3" fmla="*/ 0 h 49"/>
                <a:gd name="T4" fmla="*/ 0 w 176"/>
                <a:gd name="T5" fmla="*/ 36 h 49"/>
                <a:gd name="T6" fmla="*/ 22 w 176"/>
                <a:gd name="T7" fmla="*/ 49 h 49"/>
                <a:gd name="T8" fmla="*/ 176 w 176"/>
                <a:gd name="T9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49">
                  <a:moveTo>
                    <a:pt x="176" y="13"/>
                  </a:moveTo>
                  <a:lnTo>
                    <a:pt x="152" y="0"/>
                  </a:lnTo>
                  <a:lnTo>
                    <a:pt x="0" y="36"/>
                  </a:lnTo>
                  <a:lnTo>
                    <a:pt x="22" y="49"/>
                  </a:lnTo>
                  <a:lnTo>
                    <a:pt x="176" y="13"/>
                  </a:lnTo>
                  <a:close/>
                </a:path>
              </a:pathLst>
            </a:custGeom>
            <a:solidFill>
              <a:srgbClr val="283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iSļiďe"/>
            <p:cNvSpPr/>
            <p:nvPr/>
          </p:nvSpPr>
          <p:spPr bwMode="auto">
            <a:xfrm>
              <a:off x="7186613" y="4173538"/>
              <a:ext cx="276225" cy="82550"/>
            </a:xfrm>
            <a:custGeom>
              <a:avLst/>
              <a:gdLst>
                <a:gd name="T0" fmla="*/ 174 w 174"/>
                <a:gd name="T1" fmla="*/ 11 h 52"/>
                <a:gd name="T2" fmla="*/ 151 w 174"/>
                <a:gd name="T3" fmla="*/ 0 h 52"/>
                <a:gd name="T4" fmla="*/ 0 w 174"/>
                <a:gd name="T5" fmla="*/ 40 h 52"/>
                <a:gd name="T6" fmla="*/ 22 w 174"/>
                <a:gd name="T7" fmla="*/ 52 h 52"/>
                <a:gd name="T8" fmla="*/ 174 w 174"/>
                <a:gd name="T9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2">
                  <a:moveTo>
                    <a:pt x="174" y="11"/>
                  </a:moveTo>
                  <a:lnTo>
                    <a:pt x="151" y="0"/>
                  </a:lnTo>
                  <a:lnTo>
                    <a:pt x="0" y="40"/>
                  </a:lnTo>
                  <a:lnTo>
                    <a:pt x="22" y="52"/>
                  </a:lnTo>
                  <a:lnTo>
                    <a:pt x="174" y="11"/>
                  </a:lnTo>
                  <a:close/>
                </a:path>
              </a:pathLst>
            </a:custGeom>
            <a:solidFill>
              <a:srgbClr val="2834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ṥḻiḓê"/>
            <p:cNvSpPr/>
            <p:nvPr/>
          </p:nvSpPr>
          <p:spPr bwMode="auto">
            <a:xfrm>
              <a:off x="7092950" y="4059238"/>
              <a:ext cx="404813" cy="1706563"/>
            </a:xfrm>
            <a:custGeom>
              <a:avLst/>
              <a:gdLst>
                <a:gd name="T0" fmla="*/ 21 w 255"/>
                <a:gd name="T1" fmla="*/ 10 h 1075"/>
                <a:gd name="T2" fmla="*/ 0 w 255"/>
                <a:gd name="T3" fmla="*/ 0 h 1075"/>
                <a:gd name="T4" fmla="*/ 232 w 255"/>
                <a:gd name="T5" fmla="*/ 1058 h 1075"/>
                <a:gd name="T6" fmla="*/ 255 w 255"/>
                <a:gd name="T7" fmla="*/ 1075 h 1075"/>
                <a:gd name="T8" fmla="*/ 21 w 255"/>
                <a:gd name="T9" fmla="*/ 1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075">
                  <a:moveTo>
                    <a:pt x="21" y="10"/>
                  </a:moveTo>
                  <a:lnTo>
                    <a:pt x="0" y="0"/>
                  </a:lnTo>
                  <a:lnTo>
                    <a:pt x="232" y="1058"/>
                  </a:lnTo>
                  <a:lnTo>
                    <a:pt x="255" y="1075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2B3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îśļïḍe"/>
            <p:cNvSpPr/>
            <p:nvPr/>
          </p:nvSpPr>
          <p:spPr bwMode="auto">
            <a:xfrm>
              <a:off x="7126288" y="3990975"/>
              <a:ext cx="720725" cy="1774825"/>
            </a:xfrm>
            <a:custGeom>
              <a:avLst/>
              <a:gdLst>
                <a:gd name="T0" fmla="*/ 200 w 454"/>
                <a:gd name="T1" fmla="*/ 802 h 1118"/>
                <a:gd name="T2" fmla="*/ 353 w 454"/>
                <a:gd name="T3" fmla="*/ 759 h 1118"/>
                <a:gd name="T4" fmla="*/ 324 w 454"/>
                <a:gd name="T5" fmla="*/ 632 h 1118"/>
                <a:gd name="T6" fmla="*/ 173 w 454"/>
                <a:gd name="T7" fmla="*/ 678 h 1118"/>
                <a:gd name="T8" fmla="*/ 200 w 454"/>
                <a:gd name="T9" fmla="*/ 802 h 1118"/>
                <a:gd name="T10" fmla="*/ 167 w 454"/>
                <a:gd name="T11" fmla="*/ 649 h 1118"/>
                <a:gd name="T12" fmla="*/ 319 w 454"/>
                <a:gd name="T13" fmla="*/ 607 h 1118"/>
                <a:gd name="T14" fmla="*/ 289 w 454"/>
                <a:gd name="T15" fmla="*/ 476 h 1118"/>
                <a:gd name="T16" fmla="*/ 137 w 454"/>
                <a:gd name="T17" fmla="*/ 516 h 1118"/>
                <a:gd name="T18" fmla="*/ 167 w 454"/>
                <a:gd name="T19" fmla="*/ 649 h 1118"/>
                <a:gd name="T20" fmla="*/ 131 w 454"/>
                <a:gd name="T21" fmla="*/ 489 h 1118"/>
                <a:gd name="T22" fmla="*/ 285 w 454"/>
                <a:gd name="T23" fmla="*/ 452 h 1118"/>
                <a:gd name="T24" fmla="*/ 253 w 454"/>
                <a:gd name="T25" fmla="*/ 312 h 1118"/>
                <a:gd name="T26" fmla="*/ 101 w 454"/>
                <a:gd name="T27" fmla="*/ 352 h 1118"/>
                <a:gd name="T28" fmla="*/ 131 w 454"/>
                <a:gd name="T29" fmla="*/ 489 h 1118"/>
                <a:gd name="T30" fmla="*/ 95 w 454"/>
                <a:gd name="T31" fmla="*/ 324 h 1118"/>
                <a:gd name="T32" fmla="*/ 249 w 454"/>
                <a:gd name="T33" fmla="*/ 288 h 1118"/>
                <a:gd name="T34" fmla="*/ 218 w 454"/>
                <a:gd name="T35" fmla="*/ 152 h 1118"/>
                <a:gd name="T36" fmla="*/ 66 w 454"/>
                <a:gd name="T37" fmla="*/ 193 h 1118"/>
                <a:gd name="T38" fmla="*/ 95 w 454"/>
                <a:gd name="T39" fmla="*/ 324 h 1118"/>
                <a:gd name="T40" fmla="*/ 237 w 454"/>
                <a:gd name="T41" fmla="*/ 969 h 1118"/>
                <a:gd name="T42" fmla="*/ 391 w 454"/>
                <a:gd name="T43" fmla="*/ 921 h 1118"/>
                <a:gd name="T44" fmla="*/ 359 w 454"/>
                <a:gd name="T45" fmla="*/ 785 h 1118"/>
                <a:gd name="T46" fmla="*/ 206 w 454"/>
                <a:gd name="T47" fmla="*/ 830 h 1118"/>
                <a:gd name="T48" fmla="*/ 237 w 454"/>
                <a:gd name="T49" fmla="*/ 969 h 1118"/>
                <a:gd name="T50" fmla="*/ 36 w 454"/>
                <a:gd name="T51" fmla="*/ 45 h 1118"/>
                <a:gd name="T52" fmla="*/ 60 w 454"/>
                <a:gd name="T53" fmla="*/ 167 h 1118"/>
                <a:gd name="T54" fmla="*/ 212 w 454"/>
                <a:gd name="T55" fmla="*/ 126 h 1118"/>
                <a:gd name="T56" fmla="*/ 185 w 454"/>
                <a:gd name="T57" fmla="*/ 7 h 1118"/>
                <a:gd name="T58" fmla="*/ 215 w 454"/>
                <a:gd name="T59" fmla="*/ 0 h 1118"/>
                <a:gd name="T60" fmla="*/ 454 w 454"/>
                <a:gd name="T61" fmla="*/ 1061 h 1118"/>
                <a:gd name="T62" fmla="*/ 425 w 454"/>
                <a:gd name="T63" fmla="*/ 1072 h 1118"/>
                <a:gd name="T64" fmla="*/ 397 w 454"/>
                <a:gd name="T65" fmla="*/ 946 h 1118"/>
                <a:gd name="T66" fmla="*/ 244 w 454"/>
                <a:gd name="T67" fmla="*/ 998 h 1118"/>
                <a:gd name="T68" fmla="*/ 265 w 454"/>
                <a:gd name="T69" fmla="*/ 1108 h 1118"/>
                <a:gd name="T70" fmla="*/ 234 w 454"/>
                <a:gd name="T71" fmla="*/ 1118 h 1118"/>
                <a:gd name="T72" fmla="*/ 0 w 454"/>
                <a:gd name="T73" fmla="*/ 53 h 1118"/>
                <a:gd name="T74" fmla="*/ 36 w 454"/>
                <a:gd name="T75" fmla="*/ 4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4" h="1118">
                  <a:moveTo>
                    <a:pt x="200" y="802"/>
                  </a:moveTo>
                  <a:lnTo>
                    <a:pt x="353" y="759"/>
                  </a:lnTo>
                  <a:lnTo>
                    <a:pt x="324" y="632"/>
                  </a:lnTo>
                  <a:lnTo>
                    <a:pt x="173" y="678"/>
                  </a:lnTo>
                  <a:lnTo>
                    <a:pt x="200" y="802"/>
                  </a:lnTo>
                  <a:close/>
                  <a:moveTo>
                    <a:pt x="167" y="649"/>
                  </a:moveTo>
                  <a:lnTo>
                    <a:pt x="319" y="607"/>
                  </a:lnTo>
                  <a:lnTo>
                    <a:pt x="289" y="476"/>
                  </a:lnTo>
                  <a:lnTo>
                    <a:pt x="137" y="516"/>
                  </a:lnTo>
                  <a:lnTo>
                    <a:pt x="167" y="649"/>
                  </a:lnTo>
                  <a:close/>
                  <a:moveTo>
                    <a:pt x="131" y="489"/>
                  </a:moveTo>
                  <a:lnTo>
                    <a:pt x="285" y="452"/>
                  </a:lnTo>
                  <a:lnTo>
                    <a:pt x="253" y="312"/>
                  </a:lnTo>
                  <a:lnTo>
                    <a:pt x="101" y="352"/>
                  </a:lnTo>
                  <a:lnTo>
                    <a:pt x="131" y="489"/>
                  </a:lnTo>
                  <a:close/>
                  <a:moveTo>
                    <a:pt x="95" y="324"/>
                  </a:moveTo>
                  <a:lnTo>
                    <a:pt x="249" y="288"/>
                  </a:lnTo>
                  <a:lnTo>
                    <a:pt x="218" y="152"/>
                  </a:lnTo>
                  <a:lnTo>
                    <a:pt x="66" y="193"/>
                  </a:lnTo>
                  <a:lnTo>
                    <a:pt x="95" y="324"/>
                  </a:lnTo>
                  <a:close/>
                  <a:moveTo>
                    <a:pt x="237" y="969"/>
                  </a:moveTo>
                  <a:lnTo>
                    <a:pt x="391" y="921"/>
                  </a:lnTo>
                  <a:lnTo>
                    <a:pt x="359" y="785"/>
                  </a:lnTo>
                  <a:lnTo>
                    <a:pt x="206" y="830"/>
                  </a:lnTo>
                  <a:lnTo>
                    <a:pt x="237" y="969"/>
                  </a:lnTo>
                  <a:close/>
                  <a:moveTo>
                    <a:pt x="36" y="45"/>
                  </a:moveTo>
                  <a:lnTo>
                    <a:pt x="60" y="167"/>
                  </a:lnTo>
                  <a:lnTo>
                    <a:pt x="212" y="126"/>
                  </a:lnTo>
                  <a:lnTo>
                    <a:pt x="185" y="7"/>
                  </a:lnTo>
                  <a:lnTo>
                    <a:pt x="215" y="0"/>
                  </a:lnTo>
                  <a:lnTo>
                    <a:pt x="454" y="1061"/>
                  </a:lnTo>
                  <a:lnTo>
                    <a:pt x="425" y="1072"/>
                  </a:lnTo>
                  <a:lnTo>
                    <a:pt x="397" y="946"/>
                  </a:lnTo>
                  <a:lnTo>
                    <a:pt x="244" y="998"/>
                  </a:lnTo>
                  <a:lnTo>
                    <a:pt x="265" y="1108"/>
                  </a:lnTo>
                  <a:lnTo>
                    <a:pt x="234" y="1118"/>
                  </a:lnTo>
                  <a:lnTo>
                    <a:pt x="0" y="53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3A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ṡ1îďe"/>
            <p:cNvSpPr/>
            <p:nvPr/>
          </p:nvSpPr>
          <p:spPr bwMode="auto">
            <a:xfrm>
              <a:off x="7126288" y="3990975"/>
              <a:ext cx="720725" cy="1774825"/>
            </a:xfrm>
            <a:custGeom>
              <a:avLst/>
              <a:gdLst>
                <a:gd name="T0" fmla="*/ 200 w 454"/>
                <a:gd name="T1" fmla="*/ 802 h 1118"/>
                <a:gd name="T2" fmla="*/ 353 w 454"/>
                <a:gd name="T3" fmla="*/ 759 h 1118"/>
                <a:gd name="T4" fmla="*/ 324 w 454"/>
                <a:gd name="T5" fmla="*/ 632 h 1118"/>
                <a:gd name="T6" fmla="*/ 173 w 454"/>
                <a:gd name="T7" fmla="*/ 678 h 1118"/>
                <a:gd name="T8" fmla="*/ 200 w 454"/>
                <a:gd name="T9" fmla="*/ 802 h 1118"/>
                <a:gd name="T10" fmla="*/ 167 w 454"/>
                <a:gd name="T11" fmla="*/ 649 h 1118"/>
                <a:gd name="T12" fmla="*/ 319 w 454"/>
                <a:gd name="T13" fmla="*/ 607 h 1118"/>
                <a:gd name="T14" fmla="*/ 289 w 454"/>
                <a:gd name="T15" fmla="*/ 476 h 1118"/>
                <a:gd name="T16" fmla="*/ 137 w 454"/>
                <a:gd name="T17" fmla="*/ 516 h 1118"/>
                <a:gd name="T18" fmla="*/ 167 w 454"/>
                <a:gd name="T19" fmla="*/ 649 h 1118"/>
                <a:gd name="T20" fmla="*/ 131 w 454"/>
                <a:gd name="T21" fmla="*/ 489 h 1118"/>
                <a:gd name="T22" fmla="*/ 285 w 454"/>
                <a:gd name="T23" fmla="*/ 452 h 1118"/>
                <a:gd name="T24" fmla="*/ 253 w 454"/>
                <a:gd name="T25" fmla="*/ 312 h 1118"/>
                <a:gd name="T26" fmla="*/ 101 w 454"/>
                <a:gd name="T27" fmla="*/ 352 h 1118"/>
                <a:gd name="T28" fmla="*/ 131 w 454"/>
                <a:gd name="T29" fmla="*/ 489 h 1118"/>
                <a:gd name="T30" fmla="*/ 95 w 454"/>
                <a:gd name="T31" fmla="*/ 324 h 1118"/>
                <a:gd name="T32" fmla="*/ 249 w 454"/>
                <a:gd name="T33" fmla="*/ 288 h 1118"/>
                <a:gd name="T34" fmla="*/ 218 w 454"/>
                <a:gd name="T35" fmla="*/ 152 h 1118"/>
                <a:gd name="T36" fmla="*/ 66 w 454"/>
                <a:gd name="T37" fmla="*/ 193 h 1118"/>
                <a:gd name="T38" fmla="*/ 95 w 454"/>
                <a:gd name="T39" fmla="*/ 324 h 1118"/>
                <a:gd name="T40" fmla="*/ 237 w 454"/>
                <a:gd name="T41" fmla="*/ 969 h 1118"/>
                <a:gd name="T42" fmla="*/ 391 w 454"/>
                <a:gd name="T43" fmla="*/ 921 h 1118"/>
                <a:gd name="T44" fmla="*/ 359 w 454"/>
                <a:gd name="T45" fmla="*/ 785 h 1118"/>
                <a:gd name="T46" fmla="*/ 206 w 454"/>
                <a:gd name="T47" fmla="*/ 830 h 1118"/>
                <a:gd name="T48" fmla="*/ 237 w 454"/>
                <a:gd name="T49" fmla="*/ 969 h 1118"/>
                <a:gd name="T50" fmla="*/ 36 w 454"/>
                <a:gd name="T51" fmla="*/ 45 h 1118"/>
                <a:gd name="T52" fmla="*/ 60 w 454"/>
                <a:gd name="T53" fmla="*/ 167 h 1118"/>
                <a:gd name="T54" fmla="*/ 212 w 454"/>
                <a:gd name="T55" fmla="*/ 126 h 1118"/>
                <a:gd name="T56" fmla="*/ 185 w 454"/>
                <a:gd name="T57" fmla="*/ 7 h 1118"/>
                <a:gd name="T58" fmla="*/ 215 w 454"/>
                <a:gd name="T59" fmla="*/ 0 h 1118"/>
                <a:gd name="T60" fmla="*/ 454 w 454"/>
                <a:gd name="T61" fmla="*/ 1061 h 1118"/>
                <a:gd name="T62" fmla="*/ 425 w 454"/>
                <a:gd name="T63" fmla="*/ 1072 h 1118"/>
                <a:gd name="T64" fmla="*/ 397 w 454"/>
                <a:gd name="T65" fmla="*/ 946 h 1118"/>
                <a:gd name="T66" fmla="*/ 244 w 454"/>
                <a:gd name="T67" fmla="*/ 998 h 1118"/>
                <a:gd name="T68" fmla="*/ 265 w 454"/>
                <a:gd name="T69" fmla="*/ 1108 h 1118"/>
                <a:gd name="T70" fmla="*/ 234 w 454"/>
                <a:gd name="T71" fmla="*/ 1118 h 1118"/>
                <a:gd name="T72" fmla="*/ 0 w 454"/>
                <a:gd name="T73" fmla="*/ 53 h 1118"/>
                <a:gd name="T74" fmla="*/ 36 w 454"/>
                <a:gd name="T75" fmla="*/ 4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4" h="1118">
                  <a:moveTo>
                    <a:pt x="200" y="802"/>
                  </a:moveTo>
                  <a:lnTo>
                    <a:pt x="353" y="759"/>
                  </a:lnTo>
                  <a:lnTo>
                    <a:pt x="324" y="632"/>
                  </a:lnTo>
                  <a:lnTo>
                    <a:pt x="173" y="678"/>
                  </a:lnTo>
                  <a:lnTo>
                    <a:pt x="200" y="802"/>
                  </a:lnTo>
                  <a:moveTo>
                    <a:pt x="167" y="649"/>
                  </a:moveTo>
                  <a:lnTo>
                    <a:pt x="319" y="607"/>
                  </a:lnTo>
                  <a:lnTo>
                    <a:pt x="289" y="476"/>
                  </a:lnTo>
                  <a:lnTo>
                    <a:pt x="137" y="516"/>
                  </a:lnTo>
                  <a:lnTo>
                    <a:pt x="167" y="649"/>
                  </a:lnTo>
                  <a:moveTo>
                    <a:pt x="131" y="489"/>
                  </a:moveTo>
                  <a:lnTo>
                    <a:pt x="285" y="452"/>
                  </a:lnTo>
                  <a:lnTo>
                    <a:pt x="253" y="312"/>
                  </a:lnTo>
                  <a:lnTo>
                    <a:pt x="101" y="352"/>
                  </a:lnTo>
                  <a:lnTo>
                    <a:pt x="131" y="489"/>
                  </a:lnTo>
                  <a:moveTo>
                    <a:pt x="95" y="324"/>
                  </a:moveTo>
                  <a:lnTo>
                    <a:pt x="249" y="288"/>
                  </a:lnTo>
                  <a:lnTo>
                    <a:pt x="218" y="152"/>
                  </a:lnTo>
                  <a:lnTo>
                    <a:pt x="66" y="193"/>
                  </a:lnTo>
                  <a:lnTo>
                    <a:pt x="95" y="324"/>
                  </a:lnTo>
                  <a:moveTo>
                    <a:pt x="237" y="969"/>
                  </a:moveTo>
                  <a:lnTo>
                    <a:pt x="391" y="921"/>
                  </a:lnTo>
                  <a:lnTo>
                    <a:pt x="359" y="785"/>
                  </a:lnTo>
                  <a:lnTo>
                    <a:pt x="206" y="830"/>
                  </a:lnTo>
                  <a:lnTo>
                    <a:pt x="237" y="969"/>
                  </a:lnTo>
                  <a:moveTo>
                    <a:pt x="36" y="45"/>
                  </a:moveTo>
                  <a:lnTo>
                    <a:pt x="60" y="167"/>
                  </a:lnTo>
                  <a:lnTo>
                    <a:pt x="212" y="126"/>
                  </a:lnTo>
                  <a:lnTo>
                    <a:pt x="185" y="7"/>
                  </a:lnTo>
                  <a:lnTo>
                    <a:pt x="215" y="0"/>
                  </a:lnTo>
                  <a:lnTo>
                    <a:pt x="454" y="1061"/>
                  </a:lnTo>
                  <a:lnTo>
                    <a:pt x="425" y="1072"/>
                  </a:lnTo>
                  <a:lnTo>
                    <a:pt x="397" y="946"/>
                  </a:lnTo>
                  <a:lnTo>
                    <a:pt x="244" y="998"/>
                  </a:lnTo>
                  <a:lnTo>
                    <a:pt x="265" y="1108"/>
                  </a:lnTo>
                  <a:lnTo>
                    <a:pt x="234" y="1118"/>
                  </a:lnTo>
                  <a:lnTo>
                    <a:pt x="0" y="53"/>
                  </a:lnTo>
                  <a:lnTo>
                    <a:pt x="36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ṣľïḓe"/>
            <p:cNvSpPr/>
            <p:nvPr/>
          </p:nvSpPr>
          <p:spPr bwMode="auto">
            <a:xfrm>
              <a:off x="7092950" y="4044950"/>
              <a:ext cx="90488" cy="30163"/>
            </a:xfrm>
            <a:custGeom>
              <a:avLst/>
              <a:gdLst>
                <a:gd name="T0" fmla="*/ 57 w 57"/>
                <a:gd name="T1" fmla="*/ 11 h 19"/>
                <a:gd name="T2" fmla="*/ 37 w 57"/>
                <a:gd name="T3" fmla="*/ 0 h 19"/>
                <a:gd name="T4" fmla="*/ 0 w 57"/>
                <a:gd name="T5" fmla="*/ 9 h 19"/>
                <a:gd name="T6" fmla="*/ 21 w 57"/>
                <a:gd name="T7" fmla="*/ 19 h 19"/>
                <a:gd name="T8" fmla="*/ 57 w 57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9">
                  <a:moveTo>
                    <a:pt x="57" y="11"/>
                  </a:moveTo>
                  <a:lnTo>
                    <a:pt x="37" y="0"/>
                  </a:lnTo>
                  <a:lnTo>
                    <a:pt x="0" y="9"/>
                  </a:lnTo>
                  <a:lnTo>
                    <a:pt x="21" y="19"/>
                  </a:lnTo>
                  <a:lnTo>
                    <a:pt x="57" y="11"/>
                  </a:lnTo>
                  <a:close/>
                </a:path>
              </a:pathLst>
            </a:custGeom>
            <a:solidFill>
              <a:srgbClr val="2A3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ï$ḻíḍê"/>
            <p:cNvSpPr/>
            <p:nvPr/>
          </p:nvSpPr>
          <p:spPr bwMode="auto">
            <a:xfrm>
              <a:off x="7388225" y="3976688"/>
              <a:ext cx="79375" cy="26988"/>
            </a:xfrm>
            <a:custGeom>
              <a:avLst/>
              <a:gdLst>
                <a:gd name="T0" fmla="*/ 50 w 50"/>
                <a:gd name="T1" fmla="*/ 9 h 17"/>
                <a:gd name="T2" fmla="*/ 29 w 50"/>
                <a:gd name="T3" fmla="*/ 0 h 17"/>
                <a:gd name="T4" fmla="*/ 0 w 50"/>
                <a:gd name="T5" fmla="*/ 7 h 17"/>
                <a:gd name="T6" fmla="*/ 20 w 50"/>
                <a:gd name="T7" fmla="*/ 17 h 17"/>
                <a:gd name="T8" fmla="*/ 50 w 50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7">
                  <a:moveTo>
                    <a:pt x="50" y="9"/>
                  </a:moveTo>
                  <a:lnTo>
                    <a:pt x="29" y="0"/>
                  </a:lnTo>
                  <a:lnTo>
                    <a:pt x="0" y="7"/>
                  </a:lnTo>
                  <a:lnTo>
                    <a:pt x="20" y="17"/>
                  </a:lnTo>
                  <a:lnTo>
                    <a:pt x="50" y="9"/>
                  </a:lnTo>
                  <a:close/>
                </a:path>
              </a:pathLst>
            </a:custGeom>
            <a:solidFill>
              <a:srgbClr val="2A3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isļiḋe"/>
            <p:cNvSpPr/>
            <p:nvPr/>
          </p:nvSpPr>
          <p:spPr bwMode="auto">
            <a:xfrm>
              <a:off x="7526338" y="4194175"/>
              <a:ext cx="152400" cy="22225"/>
            </a:xfrm>
            <a:custGeom>
              <a:avLst/>
              <a:gdLst>
                <a:gd name="T0" fmla="*/ 70 w 96"/>
                <a:gd name="T1" fmla="*/ 0 h 14"/>
                <a:gd name="T2" fmla="*/ 0 w 96"/>
                <a:gd name="T3" fmla="*/ 7 h 14"/>
                <a:gd name="T4" fmla="*/ 52 w 96"/>
                <a:gd name="T5" fmla="*/ 14 h 14"/>
                <a:gd name="T6" fmla="*/ 96 w 96"/>
                <a:gd name="T7" fmla="*/ 5 h 14"/>
                <a:gd name="T8" fmla="*/ 70 w 9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">
                  <a:moveTo>
                    <a:pt x="70" y="0"/>
                  </a:moveTo>
                  <a:lnTo>
                    <a:pt x="0" y="7"/>
                  </a:lnTo>
                  <a:lnTo>
                    <a:pt x="52" y="14"/>
                  </a:lnTo>
                  <a:lnTo>
                    <a:pt x="96" y="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3E8F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iş1ïdê"/>
            <p:cNvSpPr/>
            <p:nvPr/>
          </p:nvSpPr>
          <p:spPr bwMode="auto">
            <a:xfrm>
              <a:off x="7526338" y="4194175"/>
              <a:ext cx="152400" cy="22225"/>
            </a:xfrm>
            <a:custGeom>
              <a:avLst/>
              <a:gdLst>
                <a:gd name="T0" fmla="*/ 70 w 96"/>
                <a:gd name="T1" fmla="*/ 0 h 14"/>
                <a:gd name="T2" fmla="*/ 0 w 96"/>
                <a:gd name="T3" fmla="*/ 7 h 14"/>
                <a:gd name="T4" fmla="*/ 52 w 96"/>
                <a:gd name="T5" fmla="*/ 14 h 14"/>
                <a:gd name="T6" fmla="*/ 96 w 96"/>
                <a:gd name="T7" fmla="*/ 5 h 14"/>
                <a:gd name="T8" fmla="*/ 70 w 9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">
                  <a:moveTo>
                    <a:pt x="70" y="0"/>
                  </a:moveTo>
                  <a:lnTo>
                    <a:pt x="0" y="7"/>
                  </a:lnTo>
                  <a:lnTo>
                    <a:pt x="52" y="14"/>
                  </a:lnTo>
                  <a:lnTo>
                    <a:pt x="96" y="5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iślîḋê"/>
            <p:cNvSpPr/>
            <p:nvPr/>
          </p:nvSpPr>
          <p:spPr bwMode="auto">
            <a:xfrm>
              <a:off x="7513638" y="4171950"/>
              <a:ext cx="123825" cy="33338"/>
            </a:xfrm>
            <a:custGeom>
              <a:avLst/>
              <a:gdLst>
                <a:gd name="T0" fmla="*/ 46 w 79"/>
                <a:gd name="T1" fmla="*/ 0 h 22"/>
                <a:gd name="T2" fmla="*/ 8 w 79"/>
                <a:gd name="T3" fmla="*/ 11 h 22"/>
                <a:gd name="T4" fmla="*/ 8 w 79"/>
                <a:gd name="T5" fmla="*/ 11 h 22"/>
                <a:gd name="T6" fmla="*/ 5 w 79"/>
                <a:gd name="T7" fmla="*/ 12 h 22"/>
                <a:gd name="T8" fmla="*/ 0 w 79"/>
                <a:gd name="T9" fmla="*/ 16 h 22"/>
                <a:gd name="T10" fmla="*/ 2 w 79"/>
                <a:gd name="T11" fmla="*/ 21 h 22"/>
                <a:gd name="T12" fmla="*/ 8 w 79"/>
                <a:gd name="T13" fmla="*/ 22 h 22"/>
                <a:gd name="T14" fmla="*/ 79 w 79"/>
                <a:gd name="T15" fmla="*/ 15 h 22"/>
                <a:gd name="T16" fmla="*/ 43 w 79"/>
                <a:gd name="T17" fmla="*/ 8 h 22"/>
                <a:gd name="T18" fmla="*/ 46 w 79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22">
                  <a:moveTo>
                    <a:pt x="46" y="0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4"/>
                    <a:pt x="2" y="15"/>
                    <a:pt x="0" y="1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5"/>
                    <a:pt x="45" y="3"/>
                    <a:pt x="46" y="0"/>
                  </a:cubicBezTo>
                </a:path>
              </a:pathLst>
            </a:custGeom>
            <a:solidFill>
              <a:srgbClr val="0D6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ṩ1íḑe"/>
            <p:cNvSpPr/>
            <p:nvPr/>
          </p:nvSpPr>
          <p:spPr bwMode="auto">
            <a:xfrm>
              <a:off x="7346950" y="3694113"/>
              <a:ext cx="160338" cy="14288"/>
            </a:xfrm>
            <a:custGeom>
              <a:avLst/>
              <a:gdLst>
                <a:gd name="T0" fmla="*/ 53 w 102"/>
                <a:gd name="T1" fmla="*/ 0 h 9"/>
                <a:gd name="T2" fmla="*/ 0 w 102"/>
                <a:gd name="T3" fmla="*/ 1 h 9"/>
                <a:gd name="T4" fmla="*/ 59 w 102"/>
                <a:gd name="T5" fmla="*/ 7 h 9"/>
                <a:gd name="T6" fmla="*/ 59 w 102"/>
                <a:gd name="T7" fmla="*/ 7 h 9"/>
                <a:gd name="T8" fmla="*/ 67 w 102"/>
                <a:gd name="T9" fmla="*/ 9 h 9"/>
                <a:gd name="T10" fmla="*/ 102 w 102"/>
                <a:gd name="T11" fmla="*/ 5 h 9"/>
                <a:gd name="T12" fmla="*/ 94 w 102"/>
                <a:gd name="T13" fmla="*/ 3 h 9"/>
                <a:gd name="T14" fmla="*/ 53 w 10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">
                  <a:moveTo>
                    <a:pt x="5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2" y="7"/>
                    <a:pt x="65" y="8"/>
                    <a:pt x="67" y="9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99" y="4"/>
                    <a:pt x="97" y="3"/>
                    <a:pt x="94" y="3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753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îṡḻîdé"/>
            <p:cNvSpPr/>
            <p:nvPr/>
          </p:nvSpPr>
          <p:spPr bwMode="auto">
            <a:xfrm>
              <a:off x="7451725" y="3702050"/>
              <a:ext cx="142875" cy="487363"/>
            </a:xfrm>
            <a:custGeom>
              <a:avLst/>
              <a:gdLst>
                <a:gd name="T0" fmla="*/ 85 w 91"/>
                <a:gd name="T1" fmla="*/ 300 h 312"/>
                <a:gd name="T2" fmla="*/ 47 w 91"/>
                <a:gd name="T3" fmla="*/ 311 h 312"/>
                <a:gd name="T4" fmla="*/ 47 w 91"/>
                <a:gd name="T5" fmla="*/ 311 h 312"/>
                <a:gd name="T6" fmla="*/ 44 w 91"/>
                <a:gd name="T7" fmla="*/ 312 h 312"/>
                <a:gd name="T8" fmla="*/ 44 w 91"/>
                <a:gd name="T9" fmla="*/ 312 h 312"/>
                <a:gd name="T10" fmla="*/ 47 w 91"/>
                <a:gd name="T11" fmla="*/ 311 h 312"/>
                <a:gd name="T12" fmla="*/ 47 w 91"/>
                <a:gd name="T13" fmla="*/ 311 h 312"/>
                <a:gd name="T14" fmla="*/ 85 w 91"/>
                <a:gd name="T15" fmla="*/ 300 h 312"/>
                <a:gd name="T16" fmla="*/ 85 w 91"/>
                <a:gd name="T17" fmla="*/ 300 h 312"/>
                <a:gd name="T18" fmla="*/ 35 w 91"/>
                <a:gd name="T19" fmla="*/ 0 h 312"/>
                <a:gd name="T20" fmla="*/ 0 w 91"/>
                <a:gd name="T21" fmla="*/ 4 h 312"/>
                <a:gd name="T22" fmla="*/ 59 w 91"/>
                <a:gd name="T23" fmla="*/ 161 h 312"/>
                <a:gd name="T24" fmla="*/ 61 w 91"/>
                <a:gd name="T25" fmla="*/ 263 h 312"/>
                <a:gd name="T26" fmla="*/ 91 w 91"/>
                <a:gd name="T27" fmla="*/ 255 h 312"/>
                <a:gd name="T28" fmla="*/ 90 w 91"/>
                <a:gd name="T29" fmla="*/ 220 h 312"/>
                <a:gd name="T30" fmla="*/ 58 w 91"/>
                <a:gd name="T31" fmla="*/ 64 h 312"/>
                <a:gd name="T32" fmla="*/ 35 w 91"/>
                <a:gd name="T3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12">
                  <a:moveTo>
                    <a:pt x="85" y="300"/>
                  </a:moveTo>
                  <a:cubicBezTo>
                    <a:pt x="47" y="311"/>
                    <a:pt x="47" y="311"/>
                    <a:pt x="47" y="311"/>
                  </a:cubicBezTo>
                  <a:cubicBezTo>
                    <a:pt x="47" y="311"/>
                    <a:pt x="47" y="311"/>
                    <a:pt x="47" y="311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47" y="311"/>
                    <a:pt x="47" y="311"/>
                    <a:pt x="47" y="311"/>
                  </a:cubicBezTo>
                  <a:cubicBezTo>
                    <a:pt x="47" y="311"/>
                    <a:pt x="47" y="311"/>
                    <a:pt x="47" y="311"/>
                  </a:cubicBezTo>
                  <a:cubicBezTo>
                    <a:pt x="85" y="300"/>
                    <a:pt x="85" y="300"/>
                    <a:pt x="85" y="300"/>
                  </a:cubicBezTo>
                  <a:cubicBezTo>
                    <a:pt x="85" y="300"/>
                    <a:pt x="85" y="300"/>
                    <a:pt x="85" y="300"/>
                  </a:cubicBezTo>
                  <a:moveTo>
                    <a:pt x="35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6" y="16"/>
                    <a:pt x="49" y="89"/>
                    <a:pt x="59" y="161"/>
                  </a:cubicBezTo>
                  <a:cubicBezTo>
                    <a:pt x="64" y="198"/>
                    <a:pt x="65" y="234"/>
                    <a:pt x="61" y="263"/>
                  </a:cubicBezTo>
                  <a:cubicBezTo>
                    <a:pt x="91" y="255"/>
                    <a:pt x="91" y="255"/>
                    <a:pt x="91" y="255"/>
                  </a:cubicBezTo>
                  <a:cubicBezTo>
                    <a:pt x="91" y="245"/>
                    <a:pt x="91" y="233"/>
                    <a:pt x="90" y="220"/>
                  </a:cubicBezTo>
                  <a:cubicBezTo>
                    <a:pt x="87" y="167"/>
                    <a:pt x="75" y="109"/>
                    <a:pt x="58" y="64"/>
                  </a:cubicBezTo>
                  <a:cubicBezTo>
                    <a:pt x="41" y="18"/>
                    <a:pt x="52" y="7"/>
                    <a:pt x="35" y="0"/>
                  </a:cubicBezTo>
                </a:path>
              </a:pathLst>
            </a:custGeom>
            <a:solidFill>
              <a:srgbClr val="7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ï$ḻîḓè"/>
            <p:cNvSpPr/>
            <p:nvPr/>
          </p:nvSpPr>
          <p:spPr bwMode="auto">
            <a:xfrm>
              <a:off x="7521575" y="4100513"/>
              <a:ext cx="73025" cy="88900"/>
            </a:xfrm>
            <a:custGeom>
              <a:avLst/>
              <a:gdLst>
                <a:gd name="T0" fmla="*/ 47 w 47"/>
                <a:gd name="T1" fmla="*/ 0 h 57"/>
                <a:gd name="T2" fmla="*/ 17 w 47"/>
                <a:gd name="T3" fmla="*/ 8 h 57"/>
                <a:gd name="T4" fmla="*/ 0 w 47"/>
                <a:gd name="T5" fmla="*/ 57 h 57"/>
                <a:gd name="T6" fmla="*/ 3 w 47"/>
                <a:gd name="T7" fmla="*/ 56 h 57"/>
                <a:gd name="T8" fmla="*/ 3 w 47"/>
                <a:gd name="T9" fmla="*/ 56 h 57"/>
                <a:gd name="T10" fmla="*/ 41 w 47"/>
                <a:gd name="T11" fmla="*/ 45 h 57"/>
                <a:gd name="T12" fmla="*/ 47 w 4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47" y="0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5" y="31"/>
                    <a:pt x="9" y="48"/>
                    <a:pt x="0" y="57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5" y="33"/>
                    <a:pt x="47" y="18"/>
                    <a:pt x="47" y="0"/>
                  </a:cubicBezTo>
                </a:path>
              </a:pathLst>
            </a:custGeom>
            <a:solidFill>
              <a:srgbClr val="4B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îš1iḍe"/>
            <p:cNvSpPr/>
            <p:nvPr/>
          </p:nvSpPr>
          <p:spPr bwMode="auto">
            <a:xfrm>
              <a:off x="7308850" y="3689350"/>
              <a:ext cx="120650" cy="6350"/>
            </a:xfrm>
            <a:custGeom>
              <a:avLst/>
              <a:gdLst>
                <a:gd name="T0" fmla="*/ 43 w 76"/>
                <a:gd name="T1" fmla="*/ 0 h 4"/>
                <a:gd name="T2" fmla="*/ 39 w 76"/>
                <a:gd name="T3" fmla="*/ 0 h 4"/>
                <a:gd name="T4" fmla="*/ 0 w 76"/>
                <a:gd name="T5" fmla="*/ 2 h 4"/>
                <a:gd name="T6" fmla="*/ 24 w 76"/>
                <a:gd name="T7" fmla="*/ 4 h 4"/>
                <a:gd name="T8" fmla="*/ 76 w 76"/>
                <a:gd name="T9" fmla="*/ 3 h 4"/>
                <a:gd name="T10" fmla="*/ 43 w 7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4">
                  <a:moveTo>
                    <a:pt x="43" y="0"/>
                  </a:moveTo>
                  <a:lnTo>
                    <a:pt x="39" y="0"/>
                  </a:lnTo>
                  <a:lnTo>
                    <a:pt x="0" y="2"/>
                  </a:lnTo>
                  <a:lnTo>
                    <a:pt x="24" y="4"/>
                  </a:lnTo>
                  <a:lnTo>
                    <a:pt x="76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51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iṥļíḓè"/>
            <p:cNvSpPr/>
            <p:nvPr/>
          </p:nvSpPr>
          <p:spPr bwMode="auto">
            <a:xfrm>
              <a:off x="7308850" y="3689350"/>
              <a:ext cx="120650" cy="6350"/>
            </a:xfrm>
            <a:custGeom>
              <a:avLst/>
              <a:gdLst>
                <a:gd name="T0" fmla="*/ 43 w 76"/>
                <a:gd name="T1" fmla="*/ 0 h 4"/>
                <a:gd name="T2" fmla="*/ 39 w 76"/>
                <a:gd name="T3" fmla="*/ 0 h 4"/>
                <a:gd name="T4" fmla="*/ 0 w 76"/>
                <a:gd name="T5" fmla="*/ 2 h 4"/>
                <a:gd name="T6" fmla="*/ 24 w 76"/>
                <a:gd name="T7" fmla="*/ 4 h 4"/>
                <a:gd name="T8" fmla="*/ 76 w 76"/>
                <a:gd name="T9" fmla="*/ 3 h 4"/>
                <a:gd name="T10" fmla="*/ 43 w 7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4">
                  <a:moveTo>
                    <a:pt x="43" y="0"/>
                  </a:moveTo>
                  <a:lnTo>
                    <a:pt x="39" y="0"/>
                  </a:lnTo>
                  <a:lnTo>
                    <a:pt x="0" y="2"/>
                  </a:lnTo>
                  <a:lnTo>
                    <a:pt x="24" y="4"/>
                  </a:lnTo>
                  <a:lnTo>
                    <a:pt x="76" y="3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ïśḻidê"/>
            <p:cNvSpPr/>
            <p:nvPr/>
          </p:nvSpPr>
          <p:spPr bwMode="auto">
            <a:xfrm>
              <a:off x="7370763" y="3689350"/>
              <a:ext cx="6350" cy="0"/>
            </a:xfrm>
            <a:custGeom>
              <a:avLst/>
              <a:gdLst>
                <a:gd name="T0" fmla="*/ 3 w 4"/>
                <a:gd name="T1" fmla="*/ 0 w 4"/>
                <a:gd name="T2" fmla="*/ 0 w 4"/>
                <a:gd name="T3" fmla="*/ 4 w 4"/>
                <a:gd name="T4" fmla="*/ 3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F0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ïṧļíḍê"/>
            <p:cNvSpPr/>
            <p:nvPr/>
          </p:nvSpPr>
          <p:spPr bwMode="auto">
            <a:xfrm>
              <a:off x="7370763" y="3689350"/>
              <a:ext cx="6350" cy="0"/>
            </a:xfrm>
            <a:custGeom>
              <a:avLst/>
              <a:gdLst>
                <a:gd name="T0" fmla="*/ 3 w 4"/>
                <a:gd name="T1" fmla="*/ 0 w 4"/>
                <a:gd name="T2" fmla="*/ 0 w 4"/>
                <a:gd name="T3" fmla="*/ 4 w 4"/>
                <a:gd name="T4" fmla="*/ 3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iṩḷíďê"/>
            <p:cNvSpPr/>
            <p:nvPr/>
          </p:nvSpPr>
          <p:spPr bwMode="auto">
            <a:xfrm>
              <a:off x="7370763" y="3689350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E0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iṥļiďè"/>
            <p:cNvSpPr/>
            <p:nvPr/>
          </p:nvSpPr>
          <p:spPr bwMode="auto">
            <a:xfrm>
              <a:off x="7370763" y="3689350"/>
              <a:ext cx="4763" cy="0"/>
            </a:xfrm>
            <a:custGeom>
              <a:avLst/>
              <a:gdLst>
                <a:gd name="T0" fmla="*/ 3 w 3"/>
                <a:gd name="T1" fmla="*/ 0 w 3"/>
                <a:gd name="T2" fmla="*/ 3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îśḻiḍe"/>
            <p:cNvSpPr/>
            <p:nvPr/>
          </p:nvSpPr>
          <p:spPr bwMode="auto">
            <a:xfrm>
              <a:off x="7491413" y="4195763"/>
              <a:ext cx="25400" cy="7938"/>
            </a:xfrm>
            <a:custGeom>
              <a:avLst/>
              <a:gdLst>
                <a:gd name="T0" fmla="*/ 14 w 16"/>
                <a:gd name="T1" fmla="*/ 0 h 5"/>
                <a:gd name="T2" fmla="*/ 2 w 16"/>
                <a:gd name="T3" fmla="*/ 4 h 5"/>
                <a:gd name="T4" fmla="*/ 0 w 16"/>
                <a:gd name="T5" fmla="*/ 4 h 5"/>
                <a:gd name="T6" fmla="*/ 16 w 16"/>
                <a:gd name="T7" fmla="*/ 5 h 5"/>
                <a:gd name="T8" fmla="*/ 14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14" y="0"/>
                  </a:moveTo>
                  <a:cubicBezTo>
                    <a:pt x="11" y="2"/>
                    <a:pt x="7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243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îṡļíḓê"/>
            <p:cNvSpPr/>
            <p:nvPr/>
          </p:nvSpPr>
          <p:spPr bwMode="auto">
            <a:xfrm>
              <a:off x="7694613" y="3679825"/>
              <a:ext cx="161925" cy="446088"/>
            </a:xfrm>
            <a:custGeom>
              <a:avLst/>
              <a:gdLst>
                <a:gd name="T0" fmla="*/ 62 w 103"/>
                <a:gd name="T1" fmla="*/ 263 h 286"/>
                <a:gd name="T2" fmla="*/ 49 w 103"/>
                <a:gd name="T3" fmla="*/ 272 h 286"/>
                <a:gd name="T4" fmla="*/ 31 w 103"/>
                <a:gd name="T5" fmla="*/ 282 h 286"/>
                <a:gd name="T6" fmla="*/ 103 w 103"/>
                <a:gd name="T7" fmla="*/ 286 h 286"/>
                <a:gd name="T8" fmla="*/ 57 w 103"/>
                <a:gd name="T9" fmla="*/ 277 h 286"/>
                <a:gd name="T10" fmla="*/ 62 w 103"/>
                <a:gd name="T11" fmla="*/ 263 h 286"/>
                <a:gd name="T12" fmla="*/ 2 w 103"/>
                <a:gd name="T13" fmla="*/ 0 h 286"/>
                <a:gd name="T14" fmla="*/ 0 w 103"/>
                <a:gd name="T15" fmla="*/ 0 h 286"/>
                <a:gd name="T16" fmla="*/ 2 w 103"/>
                <a:gd name="T17" fmla="*/ 0 h 286"/>
                <a:gd name="T18" fmla="*/ 2 w 103"/>
                <a:gd name="T1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86">
                  <a:moveTo>
                    <a:pt x="62" y="263"/>
                  </a:moveTo>
                  <a:cubicBezTo>
                    <a:pt x="58" y="266"/>
                    <a:pt x="54" y="269"/>
                    <a:pt x="49" y="272"/>
                  </a:cubicBezTo>
                  <a:cubicBezTo>
                    <a:pt x="43" y="276"/>
                    <a:pt x="37" y="279"/>
                    <a:pt x="31" y="282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57" y="277"/>
                    <a:pt x="57" y="277"/>
                    <a:pt x="57" y="277"/>
                  </a:cubicBezTo>
                  <a:cubicBezTo>
                    <a:pt x="59" y="273"/>
                    <a:pt x="61" y="268"/>
                    <a:pt x="62" y="263"/>
                  </a:cubicBezTo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0A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îŝ1ïḑê"/>
            <p:cNvSpPr/>
            <p:nvPr/>
          </p:nvSpPr>
          <p:spPr bwMode="auto">
            <a:xfrm>
              <a:off x="7712075" y="4119563"/>
              <a:ext cx="169863" cy="25400"/>
            </a:xfrm>
            <a:custGeom>
              <a:avLst/>
              <a:gdLst>
                <a:gd name="T0" fmla="*/ 20 w 109"/>
                <a:gd name="T1" fmla="*/ 0 h 16"/>
                <a:gd name="T2" fmla="*/ 11 w 109"/>
                <a:gd name="T3" fmla="*/ 3 h 16"/>
                <a:gd name="T4" fmla="*/ 0 w 109"/>
                <a:gd name="T5" fmla="*/ 8 h 16"/>
                <a:gd name="T6" fmla="*/ 65 w 109"/>
                <a:gd name="T7" fmla="*/ 16 h 16"/>
                <a:gd name="T8" fmla="*/ 109 w 109"/>
                <a:gd name="T9" fmla="*/ 7 h 16"/>
                <a:gd name="T10" fmla="*/ 92 w 109"/>
                <a:gd name="T11" fmla="*/ 4 h 16"/>
                <a:gd name="T12" fmla="*/ 20 w 10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6">
                  <a:moveTo>
                    <a:pt x="20" y="0"/>
                  </a:moveTo>
                  <a:cubicBezTo>
                    <a:pt x="17" y="1"/>
                    <a:pt x="14" y="2"/>
                    <a:pt x="11" y="3"/>
                  </a:cubicBezTo>
                  <a:cubicBezTo>
                    <a:pt x="7" y="5"/>
                    <a:pt x="3" y="6"/>
                    <a:pt x="0" y="8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0D6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ṩľiďê"/>
            <p:cNvSpPr/>
            <p:nvPr/>
          </p:nvSpPr>
          <p:spPr bwMode="auto">
            <a:xfrm>
              <a:off x="7691438" y="3678238"/>
              <a:ext cx="6350" cy="1588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2 w 4"/>
                <a:gd name="T5" fmla="*/ 1 h 1"/>
                <a:gd name="T6" fmla="*/ 4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753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iṣļîḍe"/>
            <p:cNvSpPr/>
            <p:nvPr/>
          </p:nvSpPr>
          <p:spPr bwMode="auto">
            <a:xfrm>
              <a:off x="7693025" y="3679825"/>
              <a:ext cx="106363" cy="444500"/>
            </a:xfrm>
            <a:custGeom>
              <a:avLst/>
              <a:gdLst>
                <a:gd name="T0" fmla="*/ 50 w 68"/>
                <a:gd name="T1" fmla="*/ 272 h 285"/>
                <a:gd name="T2" fmla="*/ 23 w 68"/>
                <a:gd name="T3" fmla="*/ 285 h 285"/>
                <a:gd name="T4" fmla="*/ 32 w 68"/>
                <a:gd name="T5" fmla="*/ 282 h 285"/>
                <a:gd name="T6" fmla="*/ 50 w 68"/>
                <a:gd name="T7" fmla="*/ 272 h 285"/>
                <a:gd name="T8" fmla="*/ 3 w 68"/>
                <a:gd name="T9" fmla="*/ 0 h 285"/>
                <a:gd name="T10" fmla="*/ 1 w 68"/>
                <a:gd name="T11" fmla="*/ 0 h 285"/>
                <a:gd name="T12" fmla="*/ 0 w 68"/>
                <a:gd name="T13" fmla="*/ 0 h 285"/>
                <a:gd name="T14" fmla="*/ 36 w 68"/>
                <a:gd name="T15" fmla="*/ 242 h 285"/>
                <a:gd name="T16" fmla="*/ 67 w 68"/>
                <a:gd name="T17" fmla="*/ 234 h 285"/>
                <a:gd name="T18" fmla="*/ 67 w 68"/>
                <a:gd name="T19" fmla="*/ 189 h 285"/>
                <a:gd name="T20" fmla="*/ 34 w 68"/>
                <a:gd name="T21" fmla="*/ 33 h 285"/>
                <a:gd name="T22" fmla="*/ 26 w 68"/>
                <a:gd name="T23" fmla="*/ 5 h 285"/>
                <a:gd name="T24" fmla="*/ 3 w 68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285">
                  <a:moveTo>
                    <a:pt x="50" y="272"/>
                  </a:moveTo>
                  <a:cubicBezTo>
                    <a:pt x="42" y="277"/>
                    <a:pt x="32" y="282"/>
                    <a:pt x="23" y="285"/>
                  </a:cubicBezTo>
                  <a:cubicBezTo>
                    <a:pt x="26" y="284"/>
                    <a:pt x="29" y="283"/>
                    <a:pt x="32" y="282"/>
                  </a:cubicBezTo>
                  <a:cubicBezTo>
                    <a:pt x="38" y="279"/>
                    <a:pt x="44" y="276"/>
                    <a:pt x="50" y="272"/>
                  </a:cubicBezTo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55"/>
                    <a:pt x="48" y="176"/>
                    <a:pt x="36" y="242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8" y="221"/>
                    <a:pt x="68" y="206"/>
                    <a:pt x="67" y="189"/>
                  </a:cubicBezTo>
                  <a:cubicBezTo>
                    <a:pt x="63" y="136"/>
                    <a:pt x="51" y="78"/>
                    <a:pt x="34" y="33"/>
                  </a:cubicBezTo>
                  <a:cubicBezTo>
                    <a:pt x="30" y="21"/>
                    <a:pt x="28" y="12"/>
                    <a:pt x="26" y="5"/>
                  </a:cubicBezTo>
                  <a:cubicBezTo>
                    <a:pt x="19" y="2"/>
                    <a:pt x="11" y="0"/>
                    <a:pt x="3" y="0"/>
                  </a:cubicBezTo>
                </a:path>
              </a:pathLst>
            </a:custGeom>
            <a:solidFill>
              <a:srgbClr val="7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ïšlíḍê"/>
            <p:cNvSpPr/>
            <p:nvPr/>
          </p:nvSpPr>
          <p:spPr bwMode="auto">
            <a:xfrm>
              <a:off x="7770813" y="4089400"/>
              <a:ext cx="20638" cy="14288"/>
            </a:xfrm>
            <a:custGeom>
              <a:avLst/>
              <a:gdLst>
                <a:gd name="T0" fmla="*/ 13 w 13"/>
                <a:gd name="T1" fmla="*/ 0 h 9"/>
                <a:gd name="T2" fmla="*/ 0 w 13"/>
                <a:gd name="T3" fmla="*/ 9 h 9"/>
                <a:gd name="T4" fmla="*/ 13 w 13"/>
                <a:gd name="T5" fmla="*/ 0 h 9"/>
                <a:gd name="T6" fmla="*/ 13 w 1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9" y="3"/>
                    <a:pt x="5" y="6"/>
                    <a:pt x="0" y="9"/>
                  </a:cubicBezTo>
                  <a:cubicBezTo>
                    <a:pt x="5" y="6"/>
                    <a:pt x="9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6A6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išľíḑe"/>
            <p:cNvSpPr/>
            <p:nvPr/>
          </p:nvSpPr>
          <p:spPr bwMode="auto">
            <a:xfrm>
              <a:off x="7712075" y="4124325"/>
              <a:ext cx="17463" cy="7938"/>
            </a:xfrm>
            <a:custGeom>
              <a:avLst/>
              <a:gdLst>
                <a:gd name="T0" fmla="*/ 11 w 11"/>
                <a:gd name="T1" fmla="*/ 0 h 5"/>
                <a:gd name="T2" fmla="*/ 0 w 11"/>
                <a:gd name="T3" fmla="*/ 5 h 5"/>
                <a:gd name="T4" fmla="*/ 0 w 11"/>
                <a:gd name="T5" fmla="*/ 5 h 5"/>
                <a:gd name="T6" fmla="*/ 0 w 11"/>
                <a:gd name="T7" fmla="*/ 5 h 5"/>
                <a:gd name="T8" fmla="*/ 11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cubicBezTo>
                    <a:pt x="7" y="2"/>
                    <a:pt x="4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3"/>
                    <a:pt x="7" y="2"/>
                    <a:pt x="11" y="0"/>
                  </a:cubicBezTo>
                </a:path>
              </a:pathLst>
            </a:custGeom>
            <a:solidFill>
              <a:srgbClr val="084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íŝḷïḓe"/>
            <p:cNvSpPr/>
            <p:nvPr/>
          </p:nvSpPr>
          <p:spPr bwMode="auto">
            <a:xfrm>
              <a:off x="7696200" y="4044950"/>
              <a:ext cx="101600" cy="87313"/>
            </a:xfrm>
            <a:custGeom>
              <a:avLst/>
              <a:gdLst>
                <a:gd name="T0" fmla="*/ 65 w 65"/>
                <a:gd name="T1" fmla="*/ 0 h 56"/>
                <a:gd name="T2" fmla="*/ 34 w 65"/>
                <a:gd name="T3" fmla="*/ 8 h 56"/>
                <a:gd name="T4" fmla="*/ 2 w 65"/>
                <a:gd name="T5" fmla="*/ 55 h 56"/>
                <a:gd name="T6" fmla="*/ 0 w 65"/>
                <a:gd name="T7" fmla="*/ 55 h 56"/>
                <a:gd name="T8" fmla="*/ 8 w 65"/>
                <a:gd name="T9" fmla="*/ 56 h 56"/>
                <a:gd name="T10" fmla="*/ 10 w 65"/>
                <a:gd name="T11" fmla="*/ 56 h 56"/>
                <a:gd name="T12" fmla="*/ 10 w 65"/>
                <a:gd name="T13" fmla="*/ 56 h 56"/>
                <a:gd name="T14" fmla="*/ 21 w 65"/>
                <a:gd name="T15" fmla="*/ 51 h 56"/>
                <a:gd name="T16" fmla="*/ 48 w 65"/>
                <a:gd name="T17" fmla="*/ 38 h 56"/>
                <a:gd name="T18" fmla="*/ 61 w 65"/>
                <a:gd name="T19" fmla="*/ 29 h 56"/>
                <a:gd name="T20" fmla="*/ 62 w 65"/>
                <a:gd name="T21" fmla="*/ 26 h 56"/>
                <a:gd name="T22" fmla="*/ 65 w 65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56">
                  <a:moveTo>
                    <a:pt x="65" y="0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0" y="36"/>
                    <a:pt x="19" y="55"/>
                    <a:pt x="2" y="55"/>
                  </a:cubicBezTo>
                  <a:cubicBezTo>
                    <a:pt x="1" y="55"/>
                    <a:pt x="0" y="55"/>
                    <a:pt x="0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4" y="54"/>
                    <a:pt x="17" y="53"/>
                    <a:pt x="21" y="51"/>
                  </a:cubicBezTo>
                  <a:cubicBezTo>
                    <a:pt x="30" y="48"/>
                    <a:pt x="40" y="43"/>
                    <a:pt x="48" y="38"/>
                  </a:cubicBezTo>
                  <a:cubicBezTo>
                    <a:pt x="53" y="35"/>
                    <a:pt x="57" y="32"/>
                    <a:pt x="61" y="29"/>
                  </a:cubicBezTo>
                  <a:cubicBezTo>
                    <a:pt x="61" y="28"/>
                    <a:pt x="62" y="27"/>
                    <a:pt x="62" y="26"/>
                  </a:cubicBezTo>
                  <a:cubicBezTo>
                    <a:pt x="64" y="19"/>
                    <a:pt x="65" y="10"/>
                    <a:pt x="65" y="0"/>
                  </a:cubicBezTo>
                </a:path>
              </a:pathLst>
            </a:custGeom>
            <a:solidFill>
              <a:srgbClr val="4B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ïsḻîḋé"/>
            <p:cNvSpPr/>
            <p:nvPr/>
          </p:nvSpPr>
          <p:spPr bwMode="auto">
            <a:xfrm>
              <a:off x="7780338" y="3921125"/>
              <a:ext cx="76200" cy="233363"/>
            </a:xfrm>
            <a:custGeom>
              <a:avLst/>
              <a:gdLst>
                <a:gd name="T0" fmla="*/ 25 w 48"/>
                <a:gd name="T1" fmla="*/ 9 h 147"/>
                <a:gd name="T2" fmla="*/ 0 w 48"/>
                <a:gd name="T3" fmla="*/ 0 h 147"/>
                <a:gd name="T4" fmla="*/ 23 w 48"/>
                <a:gd name="T5" fmla="*/ 137 h 147"/>
                <a:gd name="T6" fmla="*/ 48 w 48"/>
                <a:gd name="T7" fmla="*/ 147 h 147"/>
                <a:gd name="T8" fmla="*/ 25 w 48"/>
                <a:gd name="T9" fmla="*/ 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47">
                  <a:moveTo>
                    <a:pt x="25" y="9"/>
                  </a:moveTo>
                  <a:lnTo>
                    <a:pt x="0" y="0"/>
                  </a:lnTo>
                  <a:lnTo>
                    <a:pt x="23" y="137"/>
                  </a:lnTo>
                  <a:lnTo>
                    <a:pt x="48" y="147"/>
                  </a:lnTo>
                  <a:lnTo>
                    <a:pt x="25" y="9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ïṥľiďé"/>
            <p:cNvSpPr/>
            <p:nvPr/>
          </p:nvSpPr>
          <p:spPr bwMode="auto">
            <a:xfrm>
              <a:off x="7739063" y="3694113"/>
              <a:ext cx="73025" cy="215900"/>
            </a:xfrm>
            <a:custGeom>
              <a:avLst/>
              <a:gdLst>
                <a:gd name="T0" fmla="*/ 24 w 46"/>
                <a:gd name="T1" fmla="*/ 10 h 136"/>
                <a:gd name="T2" fmla="*/ 0 w 46"/>
                <a:gd name="T3" fmla="*/ 0 h 136"/>
                <a:gd name="T4" fmla="*/ 24 w 46"/>
                <a:gd name="T5" fmla="*/ 136 h 136"/>
                <a:gd name="T6" fmla="*/ 46 w 46"/>
                <a:gd name="T7" fmla="*/ 128 h 136"/>
                <a:gd name="T8" fmla="*/ 24 w 46"/>
                <a:gd name="T9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6">
                  <a:moveTo>
                    <a:pt x="24" y="10"/>
                  </a:moveTo>
                  <a:lnTo>
                    <a:pt x="0" y="0"/>
                  </a:lnTo>
                  <a:lnTo>
                    <a:pt x="24" y="136"/>
                  </a:lnTo>
                  <a:lnTo>
                    <a:pt x="46" y="128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íSḻíḓê"/>
            <p:cNvSpPr/>
            <p:nvPr/>
          </p:nvSpPr>
          <p:spPr bwMode="auto">
            <a:xfrm>
              <a:off x="7699375" y="3484563"/>
              <a:ext cx="69850" cy="193675"/>
            </a:xfrm>
            <a:custGeom>
              <a:avLst/>
              <a:gdLst>
                <a:gd name="T0" fmla="*/ 25 w 44"/>
                <a:gd name="T1" fmla="*/ 10 h 122"/>
                <a:gd name="T2" fmla="*/ 0 w 44"/>
                <a:gd name="T3" fmla="*/ 0 h 122"/>
                <a:gd name="T4" fmla="*/ 23 w 44"/>
                <a:gd name="T5" fmla="*/ 122 h 122"/>
                <a:gd name="T6" fmla="*/ 44 w 44"/>
                <a:gd name="T7" fmla="*/ 118 h 122"/>
                <a:gd name="T8" fmla="*/ 25 w 44"/>
                <a:gd name="T9" fmla="*/ 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22">
                  <a:moveTo>
                    <a:pt x="25" y="10"/>
                  </a:moveTo>
                  <a:lnTo>
                    <a:pt x="0" y="0"/>
                  </a:lnTo>
                  <a:lnTo>
                    <a:pt x="23" y="122"/>
                  </a:lnTo>
                  <a:lnTo>
                    <a:pt x="44" y="118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îśliďê"/>
            <p:cNvSpPr/>
            <p:nvPr/>
          </p:nvSpPr>
          <p:spPr bwMode="auto">
            <a:xfrm>
              <a:off x="7656513" y="3265488"/>
              <a:ext cx="76200" cy="201613"/>
            </a:xfrm>
            <a:custGeom>
              <a:avLst/>
              <a:gdLst>
                <a:gd name="T0" fmla="*/ 26 w 48"/>
                <a:gd name="T1" fmla="*/ 9 h 127"/>
                <a:gd name="T2" fmla="*/ 0 w 48"/>
                <a:gd name="T3" fmla="*/ 0 h 127"/>
                <a:gd name="T4" fmla="*/ 24 w 48"/>
                <a:gd name="T5" fmla="*/ 127 h 127"/>
                <a:gd name="T6" fmla="*/ 48 w 48"/>
                <a:gd name="T7" fmla="*/ 125 h 127"/>
                <a:gd name="T8" fmla="*/ 26 w 48"/>
                <a:gd name="T9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27">
                  <a:moveTo>
                    <a:pt x="26" y="9"/>
                  </a:moveTo>
                  <a:lnTo>
                    <a:pt x="0" y="0"/>
                  </a:lnTo>
                  <a:lnTo>
                    <a:pt x="24" y="127"/>
                  </a:lnTo>
                  <a:lnTo>
                    <a:pt x="48" y="125"/>
                  </a:lnTo>
                  <a:lnTo>
                    <a:pt x="26" y="9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îśḷíďe"/>
            <p:cNvSpPr/>
            <p:nvPr/>
          </p:nvSpPr>
          <p:spPr bwMode="auto">
            <a:xfrm>
              <a:off x="7615238" y="3030538"/>
              <a:ext cx="74613" cy="217488"/>
            </a:xfrm>
            <a:custGeom>
              <a:avLst/>
              <a:gdLst>
                <a:gd name="T0" fmla="*/ 24 w 47"/>
                <a:gd name="T1" fmla="*/ 10 h 137"/>
                <a:gd name="T2" fmla="*/ 0 w 47"/>
                <a:gd name="T3" fmla="*/ 0 h 137"/>
                <a:gd name="T4" fmla="*/ 25 w 47"/>
                <a:gd name="T5" fmla="*/ 137 h 137"/>
                <a:gd name="T6" fmla="*/ 47 w 47"/>
                <a:gd name="T7" fmla="*/ 134 h 137"/>
                <a:gd name="T8" fmla="*/ 24 w 47"/>
                <a:gd name="T9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7">
                  <a:moveTo>
                    <a:pt x="24" y="10"/>
                  </a:moveTo>
                  <a:lnTo>
                    <a:pt x="0" y="0"/>
                  </a:lnTo>
                  <a:lnTo>
                    <a:pt x="25" y="137"/>
                  </a:lnTo>
                  <a:lnTo>
                    <a:pt x="47" y="134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í$ḻíďe"/>
            <p:cNvSpPr/>
            <p:nvPr/>
          </p:nvSpPr>
          <p:spPr bwMode="auto">
            <a:xfrm>
              <a:off x="7569200" y="2778125"/>
              <a:ext cx="77788" cy="236538"/>
            </a:xfrm>
            <a:custGeom>
              <a:avLst/>
              <a:gdLst>
                <a:gd name="T0" fmla="*/ 23 w 49"/>
                <a:gd name="T1" fmla="*/ 14 h 149"/>
                <a:gd name="T2" fmla="*/ 0 w 49"/>
                <a:gd name="T3" fmla="*/ 0 h 149"/>
                <a:gd name="T4" fmla="*/ 28 w 49"/>
                <a:gd name="T5" fmla="*/ 149 h 149"/>
                <a:gd name="T6" fmla="*/ 49 w 49"/>
                <a:gd name="T7" fmla="*/ 144 h 149"/>
                <a:gd name="T8" fmla="*/ 23 w 49"/>
                <a:gd name="T9" fmla="*/ 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49">
                  <a:moveTo>
                    <a:pt x="23" y="14"/>
                  </a:moveTo>
                  <a:lnTo>
                    <a:pt x="0" y="0"/>
                  </a:lnTo>
                  <a:lnTo>
                    <a:pt x="28" y="149"/>
                  </a:lnTo>
                  <a:lnTo>
                    <a:pt x="49" y="144"/>
                  </a:lnTo>
                  <a:lnTo>
                    <a:pt x="23" y="14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ísļïḍê"/>
            <p:cNvSpPr/>
            <p:nvPr/>
          </p:nvSpPr>
          <p:spPr bwMode="auto">
            <a:xfrm>
              <a:off x="7408863" y="2763838"/>
              <a:ext cx="187325" cy="49213"/>
            </a:xfrm>
            <a:custGeom>
              <a:avLst/>
              <a:gdLst>
                <a:gd name="T0" fmla="*/ 118 w 118"/>
                <a:gd name="T1" fmla="*/ 31 h 31"/>
                <a:gd name="T2" fmla="*/ 3 w 118"/>
                <a:gd name="T3" fmla="*/ 22 h 31"/>
                <a:gd name="T4" fmla="*/ 0 w 118"/>
                <a:gd name="T5" fmla="*/ 0 h 31"/>
                <a:gd name="T6" fmla="*/ 112 w 118"/>
                <a:gd name="T7" fmla="*/ 11 h 31"/>
                <a:gd name="T8" fmla="*/ 118 w 11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1">
                  <a:moveTo>
                    <a:pt x="118" y="31"/>
                  </a:moveTo>
                  <a:lnTo>
                    <a:pt x="3" y="22"/>
                  </a:lnTo>
                  <a:lnTo>
                    <a:pt x="0" y="0"/>
                  </a:lnTo>
                  <a:lnTo>
                    <a:pt x="112" y="11"/>
                  </a:lnTo>
                  <a:lnTo>
                    <a:pt x="118" y="31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îşḻîdé"/>
            <p:cNvSpPr/>
            <p:nvPr/>
          </p:nvSpPr>
          <p:spPr bwMode="auto">
            <a:xfrm>
              <a:off x="7456488" y="3001963"/>
              <a:ext cx="187325" cy="57150"/>
            </a:xfrm>
            <a:custGeom>
              <a:avLst/>
              <a:gdLst>
                <a:gd name="T0" fmla="*/ 118 w 118"/>
                <a:gd name="T1" fmla="*/ 36 h 36"/>
                <a:gd name="T2" fmla="*/ 4 w 118"/>
                <a:gd name="T3" fmla="*/ 27 h 36"/>
                <a:gd name="T4" fmla="*/ 0 w 118"/>
                <a:gd name="T5" fmla="*/ 0 h 36"/>
                <a:gd name="T6" fmla="*/ 113 w 118"/>
                <a:gd name="T7" fmla="*/ 13 h 36"/>
                <a:gd name="T8" fmla="*/ 118 w 118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6">
                  <a:moveTo>
                    <a:pt x="118" y="36"/>
                  </a:moveTo>
                  <a:lnTo>
                    <a:pt x="4" y="27"/>
                  </a:lnTo>
                  <a:lnTo>
                    <a:pt x="0" y="0"/>
                  </a:lnTo>
                  <a:lnTo>
                    <a:pt x="113" y="13"/>
                  </a:lnTo>
                  <a:lnTo>
                    <a:pt x="118" y="36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iš1ïḍé"/>
            <p:cNvSpPr/>
            <p:nvPr/>
          </p:nvSpPr>
          <p:spPr bwMode="auto">
            <a:xfrm>
              <a:off x="7510463" y="3313113"/>
              <a:ext cx="96838" cy="17463"/>
            </a:xfrm>
            <a:custGeom>
              <a:avLst/>
              <a:gdLst>
                <a:gd name="T0" fmla="*/ 0 w 62"/>
                <a:gd name="T1" fmla="*/ 0 h 11"/>
                <a:gd name="T2" fmla="*/ 3 w 62"/>
                <a:gd name="T3" fmla="*/ 11 h 11"/>
                <a:gd name="T4" fmla="*/ 62 w 62"/>
                <a:gd name="T5" fmla="*/ 9 h 11"/>
                <a:gd name="T6" fmla="*/ 58 w 62"/>
                <a:gd name="T7" fmla="*/ 0 h 11"/>
                <a:gd name="T8" fmla="*/ 0 w 6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1">
                  <a:moveTo>
                    <a:pt x="0" y="0"/>
                  </a:moveTo>
                  <a:cubicBezTo>
                    <a:pt x="1" y="3"/>
                    <a:pt x="2" y="7"/>
                    <a:pt x="3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73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ïṣlide"/>
            <p:cNvSpPr/>
            <p:nvPr/>
          </p:nvSpPr>
          <p:spPr bwMode="auto">
            <a:xfrm>
              <a:off x="7500938" y="3287713"/>
              <a:ext cx="100013" cy="25400"/>
            </a:xfrm>
            <a:custGeom>
              <a:avLst/>
              <a:gdLst>
                <a:gd name="T0" fmla="*/ 0 w 64"/>
                <a:gd name="T1" fmla="*/ 0 h 16"/>
                <a:gd name="T2" fmla="*/ 6 w 64"/>
                <a:gd name="T3" fmla="*/ 15 h 16"/>
                <a:gd name="T4" fmla="*/ 6 w 64"/>
                <a:gd name="T5" fmla="*/ 16 h 16"/>
                <a:gd name="T6" fmla="*/ 6 w 64"/>
                <a:gd name="T7" fmla="*/ 16 h 16"/>
                <a:gd name="T8" fmla="*/ 64 w 64"/>
                <a:gd name="T9" fmla="*/ 16 h 16"/>
                <a:gd name="T10" fmla="*/ 56 w 64"/>
                <a:gd name="T11" fmla="*/ 1 h 16"/>
                <a:gd name="T12" fmla="*/ 0 w 6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0" y="0"/>
                  </a:moveTo>
                  <a:cubicBezTo>
                    <a:pt x="2" y="5"/>
                    <a:pt x="4" y="10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94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îṥļiḓé"/>
            <p:cNvSpPr/>
            <p:nvPr/>
          </p:nvSpPr>
          <p:spPr bwMode="auto">
            <a:xfrm>
              <a:off x="7494588" y="3313113"/>
              <a:ext cx="20638" cy="17463"/>
            </a:xfrm>
            <a:custGeom>
              <a:avLst/>
              <a:gdLst>
                <a:gd name="T0" fmla="*/ 0 w 13"/>
                <a:gd name="T1" fmla="*/ 0 h 11"/>
                <a:gd name="T2" fmla="*/ 1 w 13"/>
                <a:gd name="T3" fmla="*/ 11 h 11"/>
                <a:gd name="T4" fmla="*/ 13 w 13"/>
                <a:gd name="T5" fmla="*/ 11 h 11"/>
                <a:gd name="T6" fmla="*/ 10 w 13"/>
                <a:gd name="T7" fmla="*/ 0 h 11"/>
                <a:gd name="T8" fmla="*/ 0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0" y="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7"/>
                    <a:pt x="11" y="3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B2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ïS1ïdé"/>
            <p:cNvSpPr/>
            <p:nvPr/>
          </p:nvSpPr>
          <p:spPr bwMode="auto">
            <a:xfrm>
              <a:off x="7489825" y="3287713"/>
              <a:ext cx="20638" cy="25400"/>
            </a:xfrm>
            <a:custGeom>
              <a:avLst/>
              <a:gdLst>
                <a:gd name="T0" fmla="*/ 0 w 13"/>
                <a:gd name="T1" fmla="*/ 0 h 16"/>
                <a:gd name="T2" fmla="*/ 3 w 13"/>
                <a:gd name="T3" fmla="*/ 16 h 16"/>
                <a:gd name="T4" fmla="*/ 13 w 13"/>
                <a:gd name="T5" fmla="*/ 16 h 16"/>
                <a:gd name="T6" fmla="*/ 13 w 13"/>
                <a:gd name="T7" fmla="*/ 16 h 16"/>
                <a:gd name="T8" fmla="*/ 13 w 13"/>
                <a:gd name="T9" fmla="*/ 15 h 16"/>
                <a:gd name="T10" fmla="*/ 7 w 13"/>
                <a:gd name="T11" fmla="*/ 0 h 16"/>
                <a:gd name="T12" fmla="*/ 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1" y="10"/>
                    <a:pt x="9" y="5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63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íṧḷíḓê"/>
            <p:cNvSpPr/>
            <p:nvPr/>
          </p:nvSpPr>
          <p:spPr bwMode="auto">
            <a:xfrm>
              <a:off x="7502525" y="3238500"/>
              <a:ext cx="185738" cy="60325"/>
            </a:xfrm>
            <a:custGeom>
              <a:avLst/>
              <a:gdLst>
                <a:gd name="T0" fmla="*/ 117 w 117"/>
                <a:gd name="T1" fmla="*/ 36 h 38"/>
                <a:gd name="T2" fmla="*/ 3 w 117"/>
                <a:gd name="T3" fmla="*/ 38 h 38"/>
                <a:gd name="T4" fmla="*/ 0 w 117"/>
                <a:gd name="T5" fmla="*/ 0 h 38"/>
                <a:gd name="T6" fmla="*/ 111 w 117"/>
                <a:gd name="T7" fmla="*/ 13 h 38"/>
                <a:gd name="T8" fmla="*/ 117 w 117"/>
                <a:gd name="T9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8">
                  <a:moveTo>
                    <a:pt x="117" y="36"/>
                  </a:moveTo>
                  <a:lnTo>
                    <a:pt x="3" y="38"/>
                  </a:lnTo>
                  <a:lnTo>
                    <a:pt x="0" y="0"/>
                  </a:lnTo>
                  <a:lnTo>
                    <a:pt x="111" y="13"/>
                  </a:lnTo>
                  <a:lnTo>
                    <a:pt x="117" y="36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ïšliḍe"/>
            <p:cNvSpPr/>
            <p:nvPr/>
          </p:nvSpPr>
          <p:spPr bwMode="auto">
            <a:xfrm>
              <a:off x="7546975" y="2640013"/>
              <a:ext cx="52388" cy="131763"/>
            </a:xfrm>
            <a:custGeom>
              <a:avLst/>
              <a:gdLst>
                <a:gd name="T0" fmla="*/ 19 w 33"/>
                <a:gd name="T1" fmla="*/ 0 h 83"/>
                <a:gd name="T2" fmla="*/ 0 w 33"/>
                <a:gd name="T3" fmla="*/ 11 h 83"/>
                <a:gd name="T4" fmla="*/ 14 w 33"/>
                <a:gd name="T5" fmla="*/ 83 h 83"/>
                <a:gd name="T6" fmla="*/ 33 w 33"/>
                <a:gd name="T7" fmla="*/ 77 h 83"/>
                <a:gd name="T8" fmla="*/ 19 w 3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3">
                  <a:moveTo>
                    <a:pt x="19" y="0"/>
                  </a:moveTo>
                  <a:lnTo>
                    <a:pt x="0" y="11"/>
                  </a:lnTo>
                  <a:lnTo>
                    <a:pt x="14" y="83"/>
                  </a:lnTo>
                  <a:lnTo>
                    <a:pt x="33" y="7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ṥḷíḍe"/>
            <p:cNvSpPr/>
            <p:nvPr/>
          </p:nvSpPr>
          <p:spPr bwMode="auto">
            <a:xfrm>
              <a:off x="7323138" y="2614613"/>
              <a:ext cx="327025" cy="1592263"/>
            </a:xfrm>
            <a:custGeom>
              <a:avLst/>
              <a:gdLst>
                <a:gd name="T0" fmla="*/ 19 w 206"/>
                <a:gd name="T1" fmla="*/ 0 h 1003"/>
                <a:gd name="T2" fmla="*/ 0 w 206"/>
                <a:gd name="T3" fmla="*/ 6 h 1003"/>
                <a:gd name="T4" fmla="*/ 182 w 206"/>
                <a:gd name="T5" fmla="*/ 993 h 1003"/>
                <a:gd name="T6" fmla="*/ 206 w 206"/>
                <a:gd name="T7" fmla="*/ 1003 h 1003"/>
                <a:gd name="T8" fmla="*/ 19 w 206"/>
                <a:gd name="T9" fmla="*/ 0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003">
                  <a:moveTo>
                    <a:pt x="19" y="0"/>
                  </a:moveTo>
                  <a:lnTo>
                    <a:pt x="0" y="6"/>
                  </a:lnTo>
                  <a:lnTo>
                    <a:pt x="182" y="993"/>
                  </a:lnTo>
                  <a:lnTo>
                    <a:pt x="206" y="100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C6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iś1ídê"/>
            <p:cNvSpPr/>
            <p:nvPr/>
          </p:nvSpPr>
          <p:spPr bwMode="auto">
            <a:xfrm>
              <a:off x="7351713" y="2613025"/>
              <a:ext cx="538163" cy="1593850"/>
            </a:xfrm>
            <a:custGeom>
              <a:avLst/>
              <a:gdLst>
                <a:gd name="T0" fmla="*/ 30 w 339"/>
                <a:gd name="T1" fmla="*/ 5 h 1004"/>
                <a:gd name="T2" fmla="*/ 43 w 339"/>
                <a:gd name="T3" fmla="*/ 82 h 1004"/>
                <a:gd name="T4" fmla="*/ 156 w 339"/>
                <a:gd name="T5" fmla="*/ 94 h 1004"/>
                <a:gd name="T6" fmla="*/ 142 w 339"/>
                <a:gd name="T7" fmla="*/ 17 h 1004"/>
                <a:gd name="T8" fmla="*/ 167 w 339"/>
                <a:gd name="T9" fmla="*/ 20 h 1004"/>
                <a:gd name="T10" fmla="*/ 339 w 339"/>
                <a:gd name="T11" fmla="*/ 961 h 1004"/>
                <a:gd name="T12" fmla="*/ 318 w 339"/>
                <a:gd name="T13" fmla="*/ 971 h 1004"/>
                <a:gd name="T14" fmla="*/ 295 w 339"/>
                <a:gd name="T15" fmla="*/ 833 h 1004"/>
                <a:gd name="T16" fmla="*/ 188 w 339"/>
                <a:gd name="T17" fmla="*/ 857 h 1004"/>
                <a:gd name="T18" fmla="*/ 215 w 339"/>
                <a:gd name="T19" fmla="*/ 996 h 1004"/>
                <a:gd name="T20" fmla="*/ 188 w 339"/>
                <a:gd name="T21" fmla="*/ 1004 h 1004"/>
                <a:gd name="T22" fmla="*/ 0 w 339"/>
                <a:gd name="T23" fmla="*/ 0 h 1004"/>
                <a:gd name="T24" fmla="*/ 30 w 339"/>
                <a:gd name="T25" fmla="*/ 5 h 1004"/>
                <a:gd name="T26" fmla="*/ 183 w 339"/>
                <a:gd name="T27" fmla="*/ 831 h 1004"/>
                <a:gd name="T28" fmla="*/ 290 w 339"/>
                <a:gd name="T29" fmla="*/ 809 h 1004"/>
                <a:gd name="T30" fmla="*/ 268 w 339"/>
                <a:gd name="T31" fmla="*/ 691 h 1004"/>
                <a:gd name="T32" fmla="*/ 159 w 339"/>
                <a:gd name="T33" fmla="*/ 706 h 1004"/>
                <a:gd name="T34" fmla="*/ 183 w 339"/>
                <a:gd name="T35" fmla="*/ 831 h 1004"/>
                <a:gd name="T36" fmla="*/ 154 w 339"/>
                <a:gd name="T37" fmla="*/ 679 h 1004"/>
                <a:gd name="T38" fmla="*/ 263 w 339"/>
                <a:gd name="T39" fmla="*/ 667 h 1004"/>
                <a:gd name="T40" fmla="*/ 244 w 339"/>
                <a:gd name="T41" fmla="*/ 559 h 1004"/>
                <a:gd name="T42" fmla="*/ 136 w 339"/>
                <a:gd name="T43" fmla="*/ 565 h 1004"/>
                <a:gd name="T44" fmla="*/ 154 w 339"/>
                <a:gd name="T45" fmla="*/ 679 h 1004"/>
                <a:gd name="T46" fmla="*/ 131 w 339"/>
                <a:gd name="T47" fmla="*/ 539 h 1004"/>
                <a:gd name="T48" fmla="*/ 240 w 339"/>
                <a:gd name="T49" fmla="*/ 536 h 1004"/>
                <a:gd name="T50" fmla="*/ 218 w 339"/>
                <a:gd name="T51" fmla="*/ 420 h 1004"/>
                <a:gd name="T52" fmla="*/ 108 w 339"/>
                <a:gd name="T53" fmla="*/ 422 h 1004"/>
                <a:gd name="T54" fmla="*/ 131 w 339"/>
                <a:gd name="T55" fmla="*/ 539 h 1004"/>
                <a:gd name="T56" fmla="*/ 103 w 339"/>
                <a:gd name="T57" fmla="*/ 395 h 1004"/>
                <a:gd name="T58" fmla="*/ 213 w 339"/>
                <a:gd name="T59" fmla="*/ 397 h 1004"/>
                <a:gd name="T60" fmla="*/ 190 w 339"/>
                <a:gd name="T61" fmla="*/ 273 h 1004"/>
                <a:gd name="T62" fmla="*/ 78 w 339"/>
                <a:gd name="T63" fmla="*/ 263 h 1004"/>
                <a:gd name="T64" fmla="*/ 103 w 339"/>
                <a:gd name="T65" fmla="*/ 395 h 1004"/>
                <a:gd name="T66" fmla="*/ 73 w 339"/>
                <a:gd name="T67" fmla="*/ 236 h 1004"/>
                <a:gd name="T68" fmla="*/ 186 w 339"/>
                <a:gd name="T69" fmla="*/ 248 h 1004"/>
                <a:gd name="T70" fmla="*/ 160 w 339"/>
                <a:gd name="T71" fmla="*/ 118 h 1004"/>
                <a:gd name="T72" fmla="*/ 48 w 339"/>
                <a:gd name="T73" fmla="*/ 108 h 1004"/>
                <a:gd name="T74" fmla="*/ 73 w 339"/>
                <a:gd name="T75" fmla="*/ 236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9" h="1004">
                  <a:moveTo>
                    <a:pt x="30" y="5"/>
                  </a:moveTo>
                  <a:lnTo>
                    <a:pt x="43" y="82"/>
                  </a:lnTo>
                  <a:lnTo>
                    <a:pt x="156" y="94"/>
                  </a:lnTo>
                  <a:lnTo>
                    <a:pt x="142" y="17"/>
                  </a:lnTo>
                  <a:lnTo>
                    <a:pt x="167" y="20"/>
                  </a:lnTo>
                  <a:lnTo>
                    <a:pt x="339" y="961"/>
                  </a:lnTo>
                  <a:lnTo>
                    <a:pt x="318" y="971"/>
                  </a:lnTo>
                  <a:lnTo>
                    <a:pt x="295" y="833"/>
                  </a:lnTo>
                  <a:lnTo>
                    <a:pt x="188" y="857"/>
                  </a:lnTo>
                  <a:lnTo>
                    <a:pt x="215" y="996"/>
                  </a:lnTo>
                  <a:lnTo>
                    <a:pt x="188" y="1004"/>
                  </a:lnTo>
                  <a:lnTo>
                    <a:pt x="0" y="0"/>
                  </a:lnTo>
                  <a:lnTo>
                    <a:pt x="30" y="5"/>
                  </a:lnTo>
                  <a:close/>
                  <a:moveTo>
                    <a:pt x="183" y="831"/>
                  </a:moveTo>
                  <a:lnTo>
                    <a:pt x="290" y="809"/>
                  </a:lnTo>
                  <a:lnTo>
                    <a:pt x="268" y="691"/>
                  </a:lnTo>
                  <a:lnTo>
                    <a:pt x="159" y="706"/>
                  </a:lnTo>
                  <a:lnTo>
                    <a:pt x="183" y="831"/>
                  </a:lnTo>
                  <a:close/>
                  <a:moveTo>
                    <a:pt x="154" y="679"/>
                  </a:moveTo>
                  <a:lnTo>
                    <a:pt x="263" y="667"/>
                  </a:lnTo>
                  <a:lnTo>
                    <a:pt x="244" y="559"/>
                  </a:lnTo>
                  <a:lnTo>
                    <a:pt x="136" y="565"/>
                  </a:lnTo>
                  <a:lnTo>
                    <a:pt x="154" y="679"/>
                  </a:lnTo>
                  <a:close/>
                  <a:moveTo>
                    <a:pt x="131" y="539"/>
                  </a:moveTo>
                  <a:lnTo>
                    <a:pt x="240" y="536"/>
                  </a:lnTo>
                  <a:lnTo>
                    <a:pt x="218" y="420"/>
                  </a:lnTo>
                  <a:lnTo>
                    <a:pt x="108" y="422"/>
                  </a:lnTo>
                  <a:lnTo>
                    <a:pt x="131" y="539"/>
                  </a:lnTo>
                  <a:close/>
                  <a:moveTo>
                    <a:pt x="103" y="395"/>
                  </a:moveTo>
                  <a:lnTo>
                    <a:pt x="213" y="397"/>
                  </a:lnTo>
                  <a:lnTo>
                    <a:pt x="190" y="273"/>
                  </a:lnTo>
                  <a:lnTo>
                    <a:pt x="78" y="263"/>
                  </a:lnTo>
                  <a:lnTo>
                    <a:pt x="103" y="395"/>
                  </a:lnTo>
                  <a:close/>
                  <a:moveTo>
                    <a:pt x="73" y="236"/>
                  </a:moveTo>
                  <a:lnTo>
                    <a:pt x="186" y="248"/>
                  </a:lnTo>
                  <a:lnTo>
                    <a:pt x="160" y="118"/>
                  </a:lnTo>
                  <a:lnTo>
                    <a:pt x="48" y="108"/>
                  </a:lnTo>
                  <a:lnTo>
                    <a:pt x="73" y="236"/>
                  </a:lnTo>
                  <a:close/>
                </a:path>
              </a:pathLst>
            </a:custGeom>
            <a:solidFill>
              <a:srgbClr val="F8B2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íṡlíḓe"/>
            <p:cNvSpPr/>
            <p:nvPr/>
          </p:nvSpPr>
          <p:spPr bwMode="auto">
            <a:xfrm>
              <a:off x="7351713" y="2613025"/>
              <a:ext cx="538163" cy="1593850"/>
            </a:xfrm>
            <a:custGeom>
              <a:avLst/>
              <a:gdLst>
                <a:gd name="T0" fmla="*/ 30 w 339"/>
                <a:gd name="T1" fmla="*/ 5 h 1004"/>
                <a:gd name="T2" fmla="*/ 43 w 339"/>
                <a:gd name="T3" fmla="*/ 82 h 1004"/>
                <a:gd name="T4" fmla="*/ 156 w 339"/>
                <a:gd name="T5" fmla="*/ 94 h 1004"/>
                <a:gd name="T6" fmla="*/ 142 w 339"/>
                <a:gd name="T7" fmla="*/ 17 h 1004"/>
                <a:gd name="T8" fmla="*/ 167 w 339"/>
                <a:gd name="T9" fmla="*/ 20 h 1004"/>
                <a:gd name="T10" fmla="*/ 339 w 339"/>
                <a:gd name="T11" fmla="*/ 961 h 1004"/>
                <a:gd name="T12" fmla="*/ 318 w 339"/>
                <a:gd name="T13" fmla="*/ 971 h 1004"/>
                <a:gd name="T14" fmla="*/ 295 w 339"/>
                <a:gd name="T15" fmla="*/ 833 h 1004"/>
                <a:gd name="T16" fmla="*/ 188 w 339"/>
                <a:gd name="T17" fmla="*/ 857 h 1004"/>
                <a:gd name="T18" fmla="*/ 215 w 339"/>
                <a:gd name="T19" fmla="*/ 996 h 1004"/>
                <a:gd name="T20" fmla="*/ 188 w 339"/>
                <a:gd name="T21" fmla="*/ 1004 h 1004"/>
                <a:gd name="T22" fmla="*/ 0 w 339"/>
                <a:gd name="T23" fmla="*/ 0 h 1004"/>
                <a:gd name="T24" fmla="*/ 30 w 339"/>
                <a:gd name="T25" fmla="*/ 5 h 1004"/>
                <a:gd name="T26" fmla="*/ 183 w 339"/>
                <a:gd name="T27" fmla="*/ 831 h 1004"/>
                <a:gd name="T28" fmla="*/ 290 w 339"/>
                <a:gd name="T29" fmla="*/ 809 h 1004"/>
                <a:gd name="T30" fmla="*/ 268 w 339"/>
                <a:gd name="T31" fmla="*/ 691 h 1004"/>
                <a:gd name="T32" fmla="*/ 159 w 339"/>
                <a:gd name="T33" fmla="*/ 706 h 1004"/>
                <a:gd name="T34" fmla="*/ 183 w 339"/>
                <a:gd name="T35" fmla="*/ 831 h 1004"/>
                <a:gd name="T36" fmla="*/ 154 w 339"/>
                <a:gd name="T37" fmla="*/ 679 h 1004"/>
                <a:gd name="T38" fmla="*/ 263 w 339"/>
                <a:gd name="T39" fmla="*/ 667 h 1004"/>
                <a:gd name="T40" fmla="*/ 244 w 339"/>
                <a:gd name="T41" fmla="*/ 559 h 1004"/>
                <a:gd name="T42" fmla="*/ 136 w 339"/>
                <a:gd name="T43" fmla="*/ 565 h 1004"/>
                <a:gd name="T44" fmla="*/ 154 w 339"/>
                <a:gd name="T45" fmla="*/ 679 h 1004"/>
                <a:gd name="T46" fmla="*/ 131 w 339"/>
                <a:gd name="T47" fmla="*/ 539 h 1004"/>
                <a:gd name="T48" fmla="*/ 240 w 339"/>
                <a:gd name="T49" fmla="*/ 536 h 1004"/>
                <a:gd name="T50" fmla="*/ 218 w 339"/>
                <a:gd name="T51" fmla="*/ 420 h 1004"/>
                <a:gd name="T52" fmla="*/ 108 w 339"/>
                <a:gd name="T53" fmla="*/ 422 h 1004"/>
                <a:gd name="T54" fmla="*/ 131 w 339"/>
                <a:gd name="T55" fmla="*/ 539 h 1004"/>
                <a:gd name="T56" fmla="*/ 103 w 339"/>
                <a:gd name="T57" fmla="*/ 395 h 1004"/>
                <a:gd name="T58" fmla="*/ 213 w 339"/>
                <a:gd name="T59" fmla="*/ 397 h 1004"/>
                <a:gd name="T60" fmla="*/ 190 w 339"/>
                <a:gd name="T61" fmla="*/ 273 h 1004"/>
                <a:gd name="T62" fmla="*/ 78 w 339"/>
                <a:gd name="T63" fmla="*/ 263 h 1004"/>
                <a:gd name="T64" fmla="*/ 103 w 339"/>
                <a:gd name="T65" fmla="*/ 395 h 1004"/>
                <a:gd name="T66" fmla="*/ 73 w 339"/>
                <a:gd name="T67" fmla="*/ 236 h 1004"/>
                <a:gd name="T68" fmla="*/ 186 w 339"/>
                <a:gd name="T69" fmla="*/ 248 h 1004"/>
                <a:gd name="T70" fmla="*/ 160 w 339"/>
                <a:gd name="T71" fmla="*/ 118 h 1004"/>
                <a:gd name="T72" fmla="*/ 48 w 339"/>
                <a:gd name="T73" fmla="*/ 108 h 1004"/>
                <a:gd name="T74" fmla="*/ 73 w 339"/>
                <a:gd name="T75" fmla="*/ 236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9" h="1004">
                  <a:moveTo>
                    <a:pt x="30" y="5"/>
                  </a:moveTo>
                  <a:lnTo>
                    <a:pt x="43" y="82"/>
                  </a:lnTo>
                  <a:lnTo>
                    <a:pt x="156" y="94"/>
                  </a:lnTo>
                  <a:lnTo>
                    <a:pt x="142" y="17"/>
                  </a:lnTo>
                  <a:lnTo>
                    <a:pt x="167" y="20"/>
                  </a:lnTo>
                  <a:lnTo>
                    <a:pt x="339" y="961"/>
                  </a:lnTo>
                  <a:lnTo>
                    <a:pt x="318" y="971"/>
                  </a:lnTo>
                  <a:lnTo>
                    <a:pt x="295" y="833"/>
                  </a:lnTo>
                  <a:lnTo>
                    <a:pt x="188" y="857"/>
                  </a:lnTo>
                  <a:lnTo>
                    <a:pt x="215" y="996"/>
                  </a:lnTo>
                  <a:lnTo>
                    <a:pt x="188" y="1004"/>
                  </a:lnTo>
                  <a:lnTo>
                    <a:pt x="0" y="0"/>
                  </a:lnTo>
                  <a:lnTo>
                    <a:pt x="30" y="5"/>
                  </a:lnTo>
                  <a:moveTo>
                    <a:pt x="183" y="831"/>
                  </a:moveTo>
                  <a:lnTo>
                    <a:pt x="290" y="809"/>
                  </a:lnTo>
                  <a:lnTo>
                    <a:pt x="268" y="691"/>
                  </a:lnTo>
                  <a:lnTo>
                    <a:pt x="159" y="706"/>
                  </a:lnTo>
                  <a:lnTo>
                    <a:pt x="183" y="831"/>
                  </a:lnTo>
                  <a:moveTo>
                    <a:pt x="154" y="679"/>
                  </a:moveTo>
                  <a:lnTo>
                    <a:pt x="263" y="667"/>
                  </a:lnTo>
                  <a:lnTo>
                    <a:pt x="244" y="559"/>
                  </a:lnTo>
                  <a:lnTo>
                    <a:pt x="136" y="565"/>
                  </a:lnTo>
                  <a:lnTo>
                    <a:pt x="154" y="679"/>
                  </a:lnTo>
                  <a:moveTo>
                    <a:pt x="131" y="539"/>
                  </a:moveTo>
                  <a:lnTo>
                    <a:pt x="240" y="536"/>
                  </a:lnTo>
                  <a:lnTo>
                    <a:pt x="218" y="420"/>
                  </a:lnTo>
                  <a:lnTo>
                    <a:pt x="108" y="422"/>
                  </a:lnTo>
                  <a:lnTo>
                    <a:pt x="131" y="539"/>
                  </a:lnTo>
                  <a:moveTo>
                    <a:pt x="103" y="395"/>
                  </a:moveTo>
                  <a:lnTo>
                    <a:pt x="213" y="397"/>
                  </a:lnTo>
                  <a:lnTo>
                    <a:pt x="190" y="273"/>
                  </a:lnTo>
                  <a:lnTo>
                    <a:pt x="78" y="263"/>
                  </a:lnTo>
                  <a:lnTo>
                    <a:pt x="103" y="395"/>
                  </a:lnTo>
                  <a:moveTo>
                    <a:pt x="73" y="236"/>
                  </a:moveTo>
                  <a:lnTo>
                    <a:pt x="186" y="248"/>
                  </a:lnTo>
                  <a:lnTo>
                    <a:pt x="160" y="118"/>
                  </a:lnTo>
                  <a:lnTo>
                    <a:pt x="48" y="108"/>
                  </a:lnTo>
                  <a:lnTo>
                    <a:pt x="73" y="2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íśḷíḋé"/>
            <p:cNvSpPr/>
            <p:nvPr/>
          </p:nvSpPr>
          <p:spPr bwMode="auto">
            <a:xfrm>
              <a:off x="7519988" y="2659063"/>
              <a:ext cx="50800" cy="42863"/>
            </a:xfrm>
            <a:custGeom>
              <a:avLst/>
              <a:gdLst>
                <a:gd name="T0" fmla="*/ 18 w 32"/>
                <a:gd name="T1" fmla="*/ 0 h 27"/>
                <a:gd name="T2" fmla="*/ 0 w 32"/>
                <a:gd name="T3" fmla="*/ 24 h 27"/>
                <a:gd name="T4" fmla="*/ 32 w 32"/>
                <a:gd name="T5" fmla="*/ 27 h 27"/>
                <a:gd name="T6" fmla="*/ 18 w 3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7">
                  <a:moveTo>
                    <a:pt x="18" y="0"/>
                  </a:moveTo>
                  <a:lnTo>
                    <a:pt x="0" y="24"/>
                  </a:lnTo>
                  <a:lnTo>
                    <a:pt x="32" y="2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E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îŝḻíḋe"/>
            <p:cNvSpPr/>
            <p:nvPr/>
          </p:nvSpPr>
          <p:spPr bwMode="auto">
            <a:xfrm>
              <a:off x="7304088" y="2632075"/>
              <a:ext cx="44450" cy="42863"/>
            </a:xfrm>
            <a:custGeom>
              <a:avLst/>
              <a:gdLst>
                <a:gd name="T0" fmla="*/ 12 w 28"/>
                <a:gd name="T1" fmla="*/ 0 h 27"/>
                <a:gd name="T2" fmla="*/ 0 w 28"/>
                <a:gd name="T3" fmla="*/ 23 h 27"/>
                <a:gd name="T4" fmla="*/ 28 w 28"/>
                <a:gd name="T5" fmla="*/ 27 h 27"/>
                <a:gd name="T6" fmla="*/ 12 w 2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7">
                  <a:moveTo>
                    <a:pt x="12" y="0"/>
                  </a:moveTo>
                  <a:lnTo>
                    <a:pt x="0" y="23"/>
                  </a:lnTo>
                  <a:lnTo>
                    <a:pt x="28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E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ïṥ1îďe"/>
            <p:cNvSpPr/>
            <p:nvPr/>
          </p:nvSpPr>
          <p:spPr bwMode="auto">
            <a:xfrm>
              <a:off x="5475288" y="5564188"/>
              <a:ext cx="252413" cy="252413"/>
            </a:xfrm>
            <a:custGeom>
              <a:avLst/>
              <a:gdLst>
                <a:gd name="T0" fmla="*/ 9 w 159"/>
                <a:gd name="T1" fmla="*/ 0 h 159"/>
                <a:gd name="T2" fmla="*/ 0 w 159"/>
                <a:gd name="T3" fmla="*/ 67 h 159"/>
                <a:gd name="T4" fmla="*/ 3 w 159"/>
                <a:gd name="T5" fmla="*/ 159 h 159"/>
                <a:gd name="T6" fmla="*/ 159 w 159"/>
                <a:gd name="T7" fmla="*/ 9 h 159"/>
                <a:gd name="T8" fmla="*/ 9 w 15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59">
                  <a:moveTo>
                    <a:pt x="9" y="0"/>
                  </a:moveTo>
                  <a:lnTo>
                    <a:pt x="0" y="67"/>
                  </a:lnTo>
                  <a:lnTo>
                    <a:pt x="3" y="159"/>
                  </a:lnTo>
                  <a:lnTo>
                    <a:pt x="159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C9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ïṩļïḓê"/>
            <p:cNvSpPr/>
            <p:nvPr/>
          </p:nvSpPr>
          <p:spPr bwMode="auto">
            <a:xfrm>
              <a:off x="5475288" y="5564188"/>
              <a:ext cx="252413" cy="252413"/>
            </a:xfrm>
            <a:custGeom>
              <a:avLst/>
              <a:gdLst>
                <a:gd name="T0" fmla="*/ 9 w 159"/>
                <a:gd name="T1" fmla="*/ 0 h 159"/>
                <a:gd name="T2" fmla="*/ 0 w 159"/>
                <a:gd name="T3" fmla="*/ 67 h 159"/>
                <a:gd name="T4" fmla="*/ 3 w 159"/>
                <a:gd name="T5" fmla="*/ 159 h 159"/>
                <a:gd name="T6" fmla="*/ 159 w 159"/>
                <a:gd name="T7" fmla="*/ 9 h 159"/>
                <a:gd name="T8" fmla="*/ 9 w 15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59">
                  <a:moveTo>
                    <a:pt x="9" y="0"/>
                  </a:moveTo>
                  <a:lnTo>
                    <a:pt x="0" y="67"/>
                  </a:lnTo>
                  <a:lnTo>
                    <a:pt x="3" y="159"/>
                  </a:lnTo>
                  <a:lnTo>
                    <a:pt x="159" y="9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íşḷïďè"/>
            <p:cNvSpPr/>
            <p:nvPr/>
          </p:nvSpPr>
          <p:spPr bwMode="auto">
            <a:xfrm>
              <a:off x="5502275" y="5030788"/>
              <a:ext cx="298450" cy="449263"/>
            </a:xfrm>
            <a:custGeom>
              <a:avLst/>
              <a:gdLst>
                <a:gd name="T0" fmla="*/ 35 w 188"/>
                <a:gd name="T1" fmla="*/ 0 h 283"/>
                <a:gd name="T2" fmla="*/ 0 w 188"/>
                <a:gd name="T3" fmla="*/ 272 h 283"/>
                <a:gd name="T4" fmla="*/ 188 w 188"/>
                <a:gd name="T5" fmla="*/ 283 h 283"/>
                <a:gd name="T6" fmla="*/ 188 w 188"/>
                <a:gd name="T7" fmla="*/ 11 h 283"/>
                <a:gd name="T8" fmla="*/ 35 w 18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83">
                  <a:moveTo>
                    <a:pt x="35" y="0"/>
                  </a:moveTo>
                  <a:lnTo>
                    <a:pt x="0" y="272"/>
                  </a:lnTo>
                  <a:lnTo>
                    <a:pt x="188" y="283"/>
                  </a:lnTo>
                  <a:lnTo>
                    <a:pt x="188" y="1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69A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ṩ1iḓe"/>
            <p:cNvSpPr/>
            <p:nvPr/>
          </p:nvSpPr>
          <p:spPr bwMode="auto">
            <a:xfrm>
              <a:off x="5502275" y="5030788"/>
              <a:ext cx="298450" cy="449263"/>
            </a:xfrm>
            <a:custGeom>
              <a:avLst/>
              <a:gdLst>
                <a:gd name="T0" fmla="*/ 35 w 188"/>
                <a:gd name="T1" fmla="*/ 0 h 283"/>
                <a:gd name="T2" fmla="*/ 0 w 188"/>
                <a:gd name="T3" fmla="*/ 272 h 283"/>
                <a:gd name="T4" fmla="*/ 188 w 188"/>
                <a:gd name="T5" fmla="*/ 283 h 283"/>
                <a:gd name="T6" fmla="*/ 188 w 188"/>
                <a:gd name="T7" fmla="*/ 11 h 283"/>
                <a:gd name="T8" fmla="*/ 35 w 188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83">
                  <a:moveTo>
                    <a:pt x="35" y="0"/>
                  </a:moveTo>
                  <a:lnTo>
                    <a:pt x="0" y="272"/>
                  </a:lnTo>
                  <a:lnTo>
                    <a:pt x="188" y="283"/>
                  </a:lnTo>
                  <a:lnTo>
                    <a:pt x="188" y="11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íŝliḑê"/>
            <p:cNvSpPr/>
            <p:nvPr/>
          </p:nvSpPr>
          <p:spPr bwMode="auto">
            <a:xfrm>
              <a:off x="5557838" y="4779963"/>
              <a:ext cx="244475" cy="268288"/>
            </a:xfrm>
            <a:custGeom>
              <a:avLst/>
              <a:gdLst>
                <a:gd name="T0" fmla="*/ 5 w 154"/>
                <a:gd name="T1" fmla="*/ 121 h 169"/>
                <a:gd name="T2" fmla="*/ 0 w 154"/>
                <a:gd name="T3" fmla="*/ 158 h 169"/>
                <a:gd name="T4" fmla="*/ 153 w 154"/>
                <a:gd name="T5" fmla="*/ 169 h 169"/>
                <a:gd name="T6" fmla="*/ 154 w 154"/>
                <a:gd name="T7" fmla="*/ 130 h 169"/>
                <a:gd name="T8" fmla="*/ 5 w 154"/>
                <a:gd name="T9" fmla="*/ 121 h 169"/>
                <a:gd name="T10" fmla="*/ 20 w 154"/>
                <a:gd name="T11" fmla="*/ 0 h 169"/>
                <a:gd name="T12" fmla="*/ 11 w 154"/>
                <a:gd name="T13" fmla="*/ 79 h 169"/>
                <a:gd name="T14" fmla="*/ 154 w 154"/>
                <a:gd name="T15" fmla="*/ 89 h 169"/>
                <a:gd name="T16" fmla="*/ 154 w 154"/>
                <a:gd name="T17" fmla="*/ 8 h 169"/>
                <a:gd name="T18" fmla="*/ 131 w 154"/>
                <a:gd name="T19" fmla="*/ 6 h 169"/>
                <a:gd name="T20" fmla="*/ 131 w 154"/>
                <a:gd name="T21" fmla="*/ 5 h 169"/>
                <a:gd name="T22" fmla="*/ 20 w 154"/>
                <a:gd name="T2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69">
                  <a:moveTo>
                    <a:pt x="5" y="121"/>
                  </a:moveTo>
                  <a:lnTo>
                    <a:pt x="0" y="158"/>
                  </a:lnTo>
                  <a:lnTo>
                    <a:pt x="153" y="169"/>
                  </a:lnTo>
                  <a:lnTo>
                    <a:pt x="154" y="130"/>
                  </a:lnTo>
                  <a:lnTo>
                    <a:pt x="5" y="121"/>
                  </a:lnTo>
                  <a:close/>
                  <a:moveTo>
                    <a:pt x="20" y="0"/>
                  </a:moveTo>
                  <a:lnTo>
                    <a:pt x="11" y="79"/>
                  </a:lnTo>
                  <a:lnTo>
                    <a:pt x="154" y="89"/>
                  </a:lnTo>
                  <a:lnTo>
                    <a:pt x="154" y="8"/>
                  </a:lnTo>
                  <a:lnTo>
                    <a:pt x="131" y="6"/>
                  </a:lnTo>
                  <a:lnTo>
                    <a:pt x="131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4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íṧ1ïḑè"/>
            <p:cNvSpPr/>
            <p:nvPr/>
          </p:nvSpPr>
          <p:spPr bwMode="auto">
            <a:xfrm>
              <a:off x="5557838" y="4779963"/>
              <a:ext cx="244475" cy="268288"/>
            </a:xfrm>
            <a:custGeom>
              <a:avLst/>
              <a:gdLst>
                <a:gd name="T0" fmla="*/ 5 w 154"/>
                <a:gd name="T1" fmla="*/ 121 h 169"/>
                <a:gd name="T2" fmla="*/ 0 w 154"/>
                <a:gd name="T3" fmla="*/ 158 h 169"/>
                <a:gd name="T4" fmla="*/ 153 w 154"/>
                <a:gd name="T5" fmla="*/ 169 h 169"/>
                <a:gd name="T6" fmla="*/ 154 w 154"/>
                <a:gd name="T7" fmla="*/ 130 h 169"/>
                <a:gd name="T8" fmla="*/ 5 w 154"/>
                <a:gd name="T9" fmla="*/ 121 h 169"/>
                <a:gd name="T10" fmla="*/ 20 w 154"/>
                <a:gd name="T11" fmla="*/ 0 h 169"/>
                <a:gd name="T12" fmla="*/ 11 w 154"/>
                <a:gd name="T13" fmla="*/ 79 h 169"/>
                <a:gd name="T14" fmla="*/ 154 w 154"/>
                <a:gd name="T15" fmla="*/ 89 h 169"/>
                <a:gd name="T16" fmla="*/ 154 w 154"/>
                <a:gd name="T17" fmla="*/ 8 h 169"/>
                <a:gd name="T18" fmla="*/ 131 w 154"/>
                <a:gd name="T19" fmla="*/ 6 h 169"/>
                <a:gd name="T20" fmla="*/ 131 w 154"/>
                <a:gd name="T21" fmla="*/ 5 h 169"/>
                <a:gd name="T22" fmla="*/ 20 w 154"/>
                <a:gd name="T2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69">
                  <a:moveTo>
                    <a:pt x="5" y="121"/>
                  </a:moveTo>
                  <a:lnTo>
                    <a:pt x="0" y="158"/>
                  </a:lnTo>
                  <a:lnTo>
                    <a:pt x="153" y="169"/>
                  </a:lnTo>
                  <a:lnTo>
                    <a:pt x="154" y="130"/>
                  </a:lnTo>
                  <a:lnTo>
                    <a:pt x="5" y="121"/>
                  </a:lnTo>
                  <a:moveTo>
                    <a:pt x="20" y="0"/>
                  </a:moveTo>
                  <a:lnTo>
                    <a:pt x="11" y="79"/>
                  </a:lnTo>
                  <a:lnTo>
                    <a:pt x="154" y="89"/>
                  </a:lnTo>
                  <a:lnTo>
                    <a:pt x="154" y="8"/>
                  </a:lnTo>
                  <a:lnTo>
                    <a:pt x="131" y="6"/>
                  </a:lnTo>
                  <a:lnTo>
                    <a:pt x="131" y="5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ïšľiḑè"/>
            <p:cNvSpPr/>
            <p:nvPr/>
          </p:nvSpPr>
          <p:spPr bwMode="auto">
            <a:xfrm>
              <a:off x="5489575" y="4702175"/>
              <a:ext cx="314325" cy="876300"/>
            </a:xfrm>
            <a:custGeom>
              <a:avLst/>
              <a:gdLst>
                <a:gd name="T0" fmla="*/ 8 w 200"/>
                <a:gd name="T1" fmla="*/ 486 h 560"/>
                <a:gd name="T2" fmla="*/ 0 w 200"/>
                <a:gd name="T3" fmla="*/ 551 h 560"/>
                <a:gd name="T4" fmla="*/ 152 w 200"/>
                <a:gd name="T5" fmla="*/ 560 h 560"/>
                <a:gd name="T6" fmla="*/ 154 w 200"/>
                <a:gd name="T7" fmla="*/ 557 h 560"/>
                <a:gd name="T8" fmla="*/ 153 w 200"/>
                <a:gd name="T9" fmla="*/ 496 h 560"/>
                <a:gd name="T10" fmla="*/ 198 w 200"/>
                <a:gd name="T11" fmla="*/ 498 h 560"/>
                <a:gd name="T12" fmla="*/ 198 w 200"/>
                <a:gd name="T13" fmla="*/ 497 h 560"/>
                <a:gd name="T14" fmla="*/ 8 w 200"/>
                <a:gd name="T15" fmla="*/ 486 h 560"/>
                <a:gd name="T16" fmla="*/ 70 w 200"/>
                <a:gd name="T17" fmla="*/ 0 h 560"/>
                <a:gd name="T18" fmla="*/ 64 w 200"/>
                <a:gd name="T19" fmla="*/ 49 h 560"/>
                <a:gd name="T20" fmla="*/ 176 w 200"/>
                <a:gd name="T21" fmla="*/ 55 h 560"/>
                <a:gd name="T22" fmla="*/ 200 w 200"/>
                <a:gd name="T23" fmla="*/ 39 h 560"/>
                <a:gd name="T24" fmla="*/ 199 w 200"/>
                <a:gd name="T25" fmla="*/ 38 h 560"/>
                <a:gd name="T26" fmla="*/ 70 w 200"/>
                <a:gd name="T2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560">
                  <a:moveTo>
                    <a:pt x="8" y="486"/>
                  </a:moveTo>
                  <a:cubicBezTo>
                    <a:pt x="0" y="551"/>
                    <a:pt x="0" y="551"/>
                    <a:pt x="0" y="551"/>
                  </a:cubicBezTo>
                  <a:cubicBezTo>
                    <a:pt x="152" y="560"/>
                    <a:pt x="152" y="560"/>
                    <a:pt x="152" y="560"/>
                  </a:cubicBezTo>
                  <a:cubicBezTo>
                    <a:pt x="154" y="557"/>
                    <a:pt x="154" y="557"/>
                    <a:pt x="154" y="557"/>
                  </a:cubicBezTo>
                  <a:cubicBezTo>
                    <a:pt x="153" y="496"/>
                    <a:pt x="153" y="496"/>
                    <a:pt x="153" y="496"/>
                  </a:cubicBezTo>
                  <a:cubicBezTo>
                    <a:pt x="198" y="498"/>
                    <a:pt x="198" y="498"/>
                    <a:pt x="198" y="498"/>
                  </a:cubicBezTo>
                  <a:cubicBezTo>
                    <a:pt x="198" y="497"/>
                    <a:pt x="198" y="497"/>
                    <a:pt x="198" y="497"/>
                  </a:cubicBezTo>
                  <a:cubicBezTo>
                    <a:pt x="8" y="486"/>
                    <a:pt x="8" y="486"/>
                    <a:pt x="8" y="486"/>
                  </a:cubicBezTo>
                  <a:moveTo>
                    <a:pt x="70" y="0"/>
                  </a:moveTo>
                  <a:cubicBezTo>
                    <a:pt x="64" y="49"/>
                    <a:pt x="64" y="49"/>
                    <a:pt x="64" y="49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9" y="39"/>
                    <a:pt x="199" y="38"/>
                    <a:pt x="199" y="38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6B1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íṩļïdè"/>
            <p:cNvSpPr/>
            <p:nvPr/>
          </p:nvSpPr>
          <p:spPr bwMode="auto">
            <a:xfrm>
              <a:off x="5565775" y="4905375"/>
              <a:ext cx="236538" cy="80963"/>
            </a:xfrm>
            <a:custGeom>
              <a:avLst/>
              <a:gdLst>
                <a:gd name="T0" fmla="*/ 6 w 149"/>
                <a:gd name="T1" fmla="*/ 0 h 51"/>
                <a:gd name="T2" fmla="*/ 0 w 149"/>
                <a:gd name="T3" fmla="*/ 42 h 51"/>
                <a:gd name="T4" fmla="*/ 149 w 149"/>
                <a:gd name="T5" fmla="*/ 51 h 51"/>
                <a:gd name="T6" fmla="*/ 149 w 149"/>
                <a:gd name="T7" fmla="*/ 10 h 51"/>
                <a:gd name="T8" fmla="*/ 6 w 14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51">
                  <a:moveTo>
                    <a:pt x="6" y="0"/>
                  </a:moveTo>
                  <a:lnTo>
                    <a:pt x="0" y="42"/>
                  </a:lnTo>
                  <a:lnTo>
                    <a:pt x="149" y="51"/>
                  </a:lnTo>
                  <a:lnTo>
                    <a:pt x="149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69A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ïşḷîḑê"/>
            <p:cNvSpPr/>
            <p:nvPr/>
          </p:nvSpPr>
          <p:spPr bwMode="auto">
            <a:xfrm>
              <a:off x="5565775" y="4905375"/>
              <a:ext cx="236538" cy="80963"/>
            </a:xfrm>
            <a:custGeom>
              <a:avLst/>
              <a:gdLst>
                <a:gd name="T0" fmla="*/ 6 w 149"/>
                <a:gd name="T1" fmla="*/ 0 h 51"/>
                <a:gd name="T2" fmla="*/ 0 w 149"/>
                <a:gd name="T3" fmla="*/ 42 h 51"/>
                <a:gd name="T4" fmla="*/ 149 w 149"/>
                <a:gd name="T5" fmla="*/ 51 h 51"/>
                <a:gd name="T6" fmla="*/ 149 w 149"/>
                <a:gd name="T7" fmla="*/ 10 h 51"/>
                <a:gd name="T8" fmla="*/ 6 w 14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51">
                  <a:moveTo>
                    <a:pt x="6" y="0"/>
                  </a:moveTo>
                  <a:lnTo>
                    <a:pt x="0" y="42"/>
                  </a:lnTo>
                  <a:lnTo>
                    <a:pt x="149" y="51"/>
                  </a:lnTo>
                  <a:lnTo>
                    <a:pt x="149" y="1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iṣḷiḋe"/>
            <p:cNvSpPr/>
            <p:nvPr/>
          </p:nvSpPr>
          <p:spPr bwMode="auto">
            <a:xfrm>
              <a:off x="5607050" y="4316413"/>
              <a:ext cx="214313" cy="381000"/>
            </a:xfrm>
            <a:custGeom>
              <a:avLst/>
              <a:gdLst>
                <a:gd name="T0" fmla="*/ 44 w 137"/>
                <a:gd name="T1" fmla="*/ 0 h 244"/>
                <a:gd name="T2" fmla="*/ 25 w 137"/>
                <a:gd name="T3" fmla="*/ 11 h 244"/>
                <a:gd name="T4" fmla="*/ 0 w 137"/>
                <a:gd name="T5" fmla="*/ 212 h 244"/>
                <a:gd name="T6" fmla="*/ 107 w 137"/>
                <a:gd name="T7" fmla="*/ 244 h 244"/>
                <a:gd name="T8" fmla="*/ 110 w 137"/>
                <a:gd name="T9" fmla="*/ 48 h 244"/>
                <a:gd name="T10" fmla="*/ 137 w 137"/>
                <a:gd name="T11" fmla="*/ 10 h 244"/>
                <a:gd name="T12" fmla="*/ 44 w 137"/>
                <a:gd name="T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244">
                  <a:moveTo>
                    <a:pt x="44" y="0"/>
                  </a:moveTo>
                  <a:cubicBezTo>
                    <a:pt x="38" y="3"/>
                    <a:pt x="31" y="6"/>
                    <a:pt x="25" y="1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07" y="244"/>
                    <a:pt x="107" y="244"/>
                    <a:pt x="107" y="244"/>
                  </a:cubicBezTo>
                  <a:cubicBezTo>
                    <a:pt x="92" y="185"/>
                    <a:pt x="93" y="98"/>
                    <a:pt x="110" y="48"/>
                  </a:cubicBezTo>
                  <a:cubicBezTo>
                    <a:pt x="116" y="30"/>
                    <a:pt x="127" y="18"/>
                    <a:pt x="137" y="1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C6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iṣḻïḑê"/>
            <p:cNvSpPr/>
            <p:nvPr/>
          </p:nvSpPr>
          <p:spPr bwMode="auto">
            <a:xfrm>
              <a:off x="5599113" y="4289425"/>
              <a:ext cx="265113" cy="473075"/>
            </a:xfrm>
            <a:custGeom>
              <a:avLst/>
              <a:gdLst>
                <a:gd name="T0" fmla="*/ 5 w 169"/>
                <a:gd name="T1" fmla="*/ 229 h 302"/>
                <a:gd name="T2" fmla="*/ 0 w 169"/>
                <a:gd name="T3" fmla="*/ 264 h 302"/>
                <a:gd name="T4" fmla="*/ 129 w 169"/>
                <a:gd name="T5" fmla="*/ 302 h 302"/>
                <a:gd name="T6" fmla="*/ 112 w 169"/>
                <a:gd name="T7" fmla="*/ 261 h 302"/>
                <a:gd name="T8" fmla="*/ 5 w 169"/>
                <a:gd name="T9" fmla="*/ 229 h 302"/>
                <a:gd name="T10" fmla="*/ 34 w 169"/>
                <a:gd name="T11" fmla="*/ 0 h 302"/>
                <a:gd name="T12" fmla="*/ 30 w 169"/>
                <a:gd name="T13" fmla="*/ 28 h 302"/>
                <a:gd name="T14" fmla="*/ 49 w 169"/>
                <a:gd name="T15" fmla="*/ 17 h 302"/>
                <a:gd name="T16" fmla="*/ 142 w 169"/>
                <a:gd name="T17" fmla="*/ 27 h 302"/>
                <a:gd name="T18" fmla="*/ 169 w 169"/>
                <a:gd name="T19" fmla="*/ 13 h 302"/>
                <a:gd name="T20" fmla="*/ 34 w 169"/>
                <a:gd name="T2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302">
                  <a:moveTo>
                    <a:pt x="5" y="229"/>
                  </a:moveTo>
                  <a:cubicBezTo>
                    <a:pt x="0" y="264"/>
                    <a:pt x="0" y="264"/>
                    <a:pt x="0" y="264"/>
                  </a:cubicBezTo>
                  <a:cubicBezTo>
                    <a:pt x="129" y="302"/>
                    <a:pt x="129" y="302"/>
                    <a:pt x="129" y="302"/>
                  </a:cubicBezTo>
                  <a:cubicBezTo>
                    <a:pt x="122" y="291"/>
                    <a:pt x="116" y="277"/>
                    <a:pt x="112" y="261"/>
                  </a:cubicBezTo>
                  <a:cubicBezTo>
                    <a:pt x="5" y="229"/>
                    <a:pt x="5" y="229"/>
                    <a:pt x="5" y="229"/>
                  </a:cubicBezTo>
                  <a:moveTo>
                    <a:pt x="34" y="0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6" y="23"/>
                    <a:pt x="43" y="20"/>
                    <a:pt x="49" y="17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53" y="19"/>
                    <a:pt x="164" y="15"/>
                    <a:pt x="169" y="13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094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ïṣľíďe"/>
            <p:cNvSpPr/>
            <p:nvPr/>
          </p:nvSpPr>
          <p:spPr bwMode="auto">
            <a:xfrm>
              <a:off x="5753100" y="3722688"/>
              <a:ext cx="104775" cy="6350"/>
            </a:xfrm>
            <a:custGeom>
              <a:avLst/>
              <a:gdLst>
                <a:gd name="T0" fmla="*/ 0 w 66"/>
                <a:gd name="T1" fmla="*/ 0 h 4"/>
                <a:gd name="T2" fmla="*/ 0 w 66"/>
                <a:gd name="T3" fmla="*/ 0 h 4"/>
                <a:gd name="T4" fmla="*/ 66 w 66"/>
                <a:gd name="T5" fmla="*/ 4 h 4"/>
                <a:gd name="T6" fmla="*/ 66 w 66"/>
                <a:gd name="T7" fmla="*/ 4 h 4"/>
                <a:gd name="T8" fmla="*/ 0 w 6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">
                  <a:moveTo>
                    <a:pt x="0" y="0"/>
                  </a:moveTo>
                  <a:lnTo>
                    <a:pt x="0" y="0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39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4" name="ïṥḻïḓè"/>
            <p:cNvSpPr/>
            <p:nvPr/>
          </p:nvSpPr>
          <p:spPr bwMode="auto">
            <a:xfrm>
              <a:off x="5753100" y="3722688"/>
              <a:ext cx="104775" cy="6350"/>
            </a:xfrm>
            <a:custGeom>
              <a:avLst/>
              <a:gdLst>
                <a:gd name="T0" fmla="*/ 0 w 66"/>
                <a:gd name="T1" fmla="*/ 0 h 4"/>
                <a:gd name="T2" fmla="*/ 0 w 66"/>
                <a:gd name="T3" fmla="*/ 0 h 4"/>
                <a:gd name="T4" fmla="*/ 66 w 66"/>
                <a:gd name="T5" fmla="*/ 4 h 4"/>
                <a:gd name="T6" fmla="*/ 66 w 66"/>
                <a:gd name="T7" fmla="*/ 4 h 4"/>
                <a:gd name="T8" fmla="*/ 0 w 6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">
                  <a:moveTo>
                    <a:pt x="0" y="0"/>
                  </a:moveTo>
                  <a:lnTo>
                    <a:pt x="0" y="0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îṡḷïḋé"/>
            <p:cNvSpPr/>
            <p:nvPr/>
          </p:nvSpPr>
          <p:spPr bwMode="auto">
            <a:xfrm>
              <a:off x="5662613" y="3965575"/>
              <a:ext cx="265113" cy="263525"/>
            </a:xfrm>
            <a:custGeom>
              <a:avLst/>
              <a:gdLst>
                <a:gd name="T0" fmla="*/ 11 w 167"/>
                <a:gd name="T1" fmla="*/ 72 h 166"/>
                <a:gd name="T2" fmla="*/ 0 w 167"/>
                <a:gd name="T3" fmla="*/ 154 h 166"/>
                <a:gd name="T4" fmla="*/ 131 w 167"/>
                <a:gd name="T5" fmla="*/ 166 h 166"/>
                <a:gd name="T6" fmla="*/ 167 w 167"/>
                <a:gd name="T7" fmla="*/ 166 h 166"/>
                <a:gd name="T8" fmla="*/ 167 w 167"/>
                <a:gd name="T9" fmla="*/ 83 h 166"/>
                <a:gd name="T10" fmla="*/ 11 w 167"/>
                <a:gd name="T11" fmla="*/ 72 h 166"/>
                <a:gd name="T12" fmla="*/ 20 w 167"/>
                <a:gd name="T13" fmla="*/ 0 h 166"/>
                <a:gd name="T14" fmla="*/ 16 w 167"/>
                <a:gd name="T15" fmla="*/ 34 h 166"/>
                <a:gd name="T16" fmla="*/ 167 w 167"/>
                <a:gd name="T17" fmla="*/ 45 h 166"/>
                <a:gd name="T18" fmla="*/ 167 w 167"/>
                <a:gd name="T19" fmla="*/ 9 h 166"/>
                <a:gd name="T20" fmla="*/ 20 w 167"/>
                <a:gd name="T2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6">
                  <a:moveTo>
                    <a:pt x="11" y="72"/>
                  </a:moveTo>
                  <a:lnTo>
                    <a:pt x="0" y="154"/>
                  </a:lnTo>
                  <a:lnTo>
                    <a:pt x="131" y="166"/>
                  </a:lnTo>
                  <a:lnTo>
                    <a:pt x="167" y="166"/>
                  </a:lnTo>
                  <a:lnTo>
                    <a:pt x="167" y="83"/>
                  </a:lnTo>
                  <a:lnTo>
                    <a:pt x="11" y="72"/>
                  </a:lnTo>
                  <a:close/>
                  <a:moveTo>
                    <a:pt x="20" y="0"/>
                  </a:moveTo>
                  <a:lnTo>
                    <a:pt x="16" y="34"/>
                  </a:lnTo>
                  <a:lnTo>
                    <a:pt x="167" y="45"/>
                  </a:lnTo>
                  <a:lnTo>
                    <a:pt x="167" y="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4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ïŝ1iḓe"/>
            <p:cNvSpPr/>
            <p:nvPr/>
          </p:nvSpPr>
          <p:spPr bwMode="auto">
            <a:xfrm>
              <a:off x="5662613" y="3965575"/>
              <a:ext cx="265113" cy="263525"/>
            </a:xfrm>
            <a:custGeom>
              <a:avLst/>
              <a:gdLst>
                <a:gd name="T0" fmla="*/ 11 w 167"/>
                <a:gd name="T1" fmla="*/ 72 h 166"/>
                <a:gd name="T2" fmla="*/ 0 w 167"/>
                <a:gd name="T3" fmla="*/ 154 h 166"/>
                <a:gd name="T4" fmla="*/ 131 w 167"/>
                <a:gd name="T5" fmla="*/ 166 h 166"/>
                <a:gd name="T6" fmla="*/ 167 w 167"/>
                <a:gd name="T7" fmla="*/ 166 h 166"/>
                <a:gd name="T8" fmla="*/ 167 w 167"/>
                <a:gd name="T9" fmla="*/ 83 h 166"/>
                <a:gd name="T10" fmla="*/ 11 w 167"/>
                <a:gd name="T11" fmla="*/ 72 h 166"/>
                <a:gd name="T12" fmla="*/ 20 w 167"/>
                <a:gd name="T13" fmla="*/ 0 h 166"/>
                <a:gd name="T14" fmla="*/ 16 w 167"/>
                <a:gd name="T15" fmla="*/ 34 h 166"/>
                <a:gd name="T16" fmla="*/ 167 w 167"/>
                <a:gd name="T17" fmla="*/ 45 h 166"/>
                <a:gd name="T18" fmla="*/ 167 w 167"/>
                <a:gd name="T19" fmla="*/ 9 h 166"/>
                <a:gd name="T20" fmla="*/ 20 w 167"/>
                <a:gd name="T2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6">
                  <a:moveTo>
                    <a:pt x="11" y="72"/>
                  </a:moveTo>
                  <a:lnTo>
                    <a:pt x="0" y="154"/>
                  </a:lnTo>
                  <a:lnTo>
                    <a:pt x="131" y="166"/>
                  </a:lnTo>
                  <a:lnTo>
                    <a:pt x="167" y="166"/>
                  </a:lnTo>
                  <a:lnTo>
                    <a:pt x="167" y="83"/>
                  </a:lnTo>
                  <a:lnTo>
                    <a:pt x="11" y="72"/>
                  </a:lnTo>
                  <a:moveTo>
                    <a:pt x="20" y="0"/>
                  </a:moveTo>
                  <a:lnTo>
                    <a:pt x="16" y="34"/>
                  </a:lnTo>
                  <a:lnTo>
                    <a:pt x="167" y="45"/>
                  </a:lnTo>
                  <a:lnTo>
                    <a:pt x="167" y="9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îṧļidê"/>
            <p:cNvSpPr/>
            <p:nvPr/>
          </p:nvSpPr>
          <p:spPr bwMode="auto">
            <a:xfrm>
              <a:off x="5694363" y="3886200"/>
              <a:ext cx="233363" cy="93663"/>
            </a:xfrm>
            <a:custGeom>
              <a:avLst/>
              <a:gdLst>
                <a:gd name="T0" fmla="*/ 7 w 150"/>
                <a:gd name="T1" fmla="*/ 0 h 59"/>
                <a:gd name="T2" fmla="*/ 0 w 150"/>
                <a:gd name="T3" fmla="*/ 50 h 59"/>
                <a:gd name="T4" fmla="*/ 150 w 150"/>
                <a:gd name="T5" fmla="*/ 59 h 59"/>
                <a:gd name="T6" fmla="*/ 150 w 150"/>
                <a:gd name="T7" fmla="*/ 9 h 59"/>
                <a:gd name="T8" fmla="*/ 7 w 150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59">
                  <a:moveTo>
                    <a:pt x="7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02" y="6"/>
                    <a:pt x="54" y="3"/>
                    <a:pt x="7" y="0"/>
                  </a:cubicBezTo>
                </a:path>
              </a:pathLst>
            </a:custGeom>
            <a:solidFill>
              <a:srgbClr val="929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8" name="íṣḻîdè"/>
            <p:cNvSpPr/>
            <p:nvPr/>
          </p:nvSpPr>
          <p:spPr bwMode="auto">
            <a:xfrm>
              <a:off x="5703888" y="3802063"/>
              <a:ext cx="223838" cy="98425"/>
            </a:xfrm>
            <a:custGeom>
              <a:avLst/>
              <a:gdLst>
                <a:gd name="T0" fmla="*/ 7 w 143"/>
                <a:gd name="T1" fmla="*/ 0 h 63"/>
                <a:gd name="T2" fmla="*/ 0 w 143"/>
                <a:gd name="T3" fmla="*/ 54 h 63"/>
                <a:gd name="T4" fmla="*/ 143 w 143"/>
                <a:gd name="T5" fmla="*/ 63 h 63"/>
                <a:gd name="T6" fmla="*/ 143 w 143"/>
                <a:gd name="T7" fmla="*/ 9 h 63"/>
                <a:gd name="T8" fmla="*/ 98 w 143"/>
                <a:gd name="T9" fmla="*/ 7 h 63"/>
                <a:gd name="T10" fmla="*/ 98 w 143"/>
                <a:gd name="T11" fmla="*/ 5 h 63"/>
                <a:gd name="T12" fmla="*/ 7 w 14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63">
                  <a:moveTo>
                    <a:pt x="7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7" y="57"/>
                    <a:pt x="95" y="60"/>
                    <a:pt x="143" y="63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5B5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9" name="ïṣḻïḓe"/>
            <p:cNvSpPr/>
            <p:nvPr/>
          </p:nvSpPr>
          <p:spPr bwMode="auto">
            <a:xfrm>
              <a:off x="5653088" y="3722688"/>
              <a:ext cx="217488" cy="587375"/>
            </a:xfrm>
            <a:custGeom>
              <a:avLst/>
              <a:gdLst>
                <a:gd name="T0" fmla="*/ 6 w 139"/>
                <a:gd name="T1" fmla="*/ 312 h 376"/>
                <a:gd name="T2" fmla="*/ 0 w 139"/>
                <a:gd name="T3" fmla="*/ 363 h 376"/>
                <a:gd name="T4" fmla="*/ 135 w 139"/>
                <a:gd name="T5" fmla="*/ 376 h 376"/>
                <a:gd name="T6" fmla="*/ 138 w 139"/>
                <a:gd name="T7" fmla="*/ 376 h 376"/>
                <a:gd name="T8" fmla="*/ 138 w 139"/>
                <a:gd name="T9" fmla="*/ 324 h 376"/>
                <a:gd name="T10" fmla="*/ 139 w 139"/>
                <a:gd name="T11" fmla="*/ 324 h 376"/>
                <a:gd name="T12" fmla="*/ 6 w 139"/>
                <a:gd name="T13" fmla="*/ 312 h 376"/>
                <a:gd name="T14" fmla="*/ 64 w 139"/>
                <a:gd name="T15" fmla="*/ 0 h 376"/>
                <a:gd name="T16" fmla="*/ 46 w 139"/>
                <a:gd name="T17" fmla="*/ 4 h 376"/>
                <a:gd name="T18" fmla="*/ 40 w 139"/>
                <a:gd name="T19" fmla="*/ 51 h 376"/>
                <a:gd name="T20" fmla="*/ 131 w 139"/>
                <a:gd name="T21" fmla="*/ 56 h 376"/>
                <a:gd name="T22" fmla="*/ 131 w 139"/>
                <a:gd name="T23" fmla="*/ 4 h 376"/>
                <a:gd name="T24" fmla="*/ 64 w 139"/>
                <a:gd name="T2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376">
                  <a:moveTo>
                    <a:pt x="6" y="312"/>
                  </a:moveTo>
                  <a:cubicBezTo>
                    <a:pt x="0" y="363"/>
                    <a:pt x="0" y="363"/>
                    <a:pt x="0" y="363"/>
                  </a:cubicBezTo>
                  <a:cubicBezTo>
                    <a:pt x="135" y="376"/>
                    <a:pt x="135" y="376"/>
                    <a:pt x="135" y="376"/>
                  </a:cubicBezTo>
                  <a:cubicBezTo>
                    <a:pt x="137" y="376"/>
                    <a:pt x="138" y="376"/>
                    <a:pt x="138" y="376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39" y="324"/>
                    <a:pt x="139" y="324"/>
                    <a:pt x="139" y="324"/>
                  </a:cubicBezTo>
                  <a:cubicBezTo>
                    <a:pt x="6" y="312"/>
                    <a:pt x="6" y="312"/>
                    <a:pt x="6" y="312"/>
                  </a:cubicBezTo>
                  <a:moveTo>
                    <a:pt x="64" y="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581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0" name="ïśḷíḍê"/>
            <p:cNvSpPr/>
            <p:nvPr/>
          </p:nvSpPr>
          <p:spPr bwMode="auto">
            <a:xfrm>
              <a:off x="5680075" y="4019550"/>
              <a:ext cx="247650" cy="77788"/>
            </a:xfrm>
            <a:custGeom>
              <a:avLst/>
              <a:gdLst>
                <a:gd name="T0" fmla="*/ 5 w 156"/>
                <a:gd name="T1" fmla="*/ 0 h 49"/>
                <a:gd name="T2" fmla="*/ 0 w 156"/>
                <a:gd name="T3" fmla="*/ 38 h 49"/>
                <a:gd name="T4" fmla="*/ 156 w 156"/>
                <a:gd name="T5" fmla="*/ 49 h 49"/>
                <a:gd name="T6" fmla="*/ 156 w 156"/>
                <a:gd name="T7" fmla="*/ 11 h 49"/>
                <a:gd name="T8" fmla="*/ 5 w 15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9">
                  <a:moveTo>
                    <a:pt x="5" y="0"/>
                  </a:moveTo>
                  <a:lnTo>
                    <a:pt x="0" y="38"/>
                  </a:lnTo>
                  <a:lnTo>
                    <a:pt x="156" y="49"/>
                  </a:lnTo>
                  <a:lnTo>
                    <a:pt x="156" y="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C9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1" name="îsliḓê"/>
            <p:cNvSpPr/>
            <p:nvPr/>
          </p:nvSpPr>
          <p:spPr bwMode="auto">
            <a:xfrm>
              <a:off x="5680075" y="4019550"/>
              <a:ext cx="247650" cy="77788"/>
            </a:xfrm>
            <a:custGeom>
              <a:avLst/>
              <a:gdLst>
                <a:gd name="T0" fmla="*/ 5 w 156"/>
                <a:gd name="T1" fmla="*/ 0 h 49"/>
                <a:gd name="T2" fmla="*/ 0 w 156"/>
                <a:gd name="T3" fmla="*/ 38 h 49"/>
                <a:gd name="T4" fmla="*/ 156 w 156"/>
                <a:gd name="T5" fmla="*/ 49 h 49"/>
                <a:gd name="T6" fmla="*/ 156 w 156"/>
                <a:gd name="T7" fmla="*/ 11 h 49"/>
                <a:gd name="T8" fmla="*/ 5 w 15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9">
                  <a:moveTo>
                    <a:pt x="5" y="0"/>
                  </a:moveTo>
                  <a:lnTo>
                    <a:pt x="0" y="38"/>
                  </a:lnTo>
                  <a:lnTo>
                    <a:pt x="156" y="49"/>
                  </a:lnTo>
                  <a:lnTo>
                    <a:pt x="156" y="11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2" name="ïṣḻíḑe"/>
            <p:cNvSpPr/>
            <p:nvPr/>
          </p:nvSpPr>
          <p:spPr bwMode="auto">
            <a:xfrm>
              <a:off x="5753100" y="3719513"/>
              <a:ext cx="104775" cy="9525"/>
            </a:xfrm>
            <a:custGeom>
              <a:avLst/>
              <a:gdLst>
                <a:gd name="T0" fmla="*/ 10 w 66"/>
                <a:gd name="T1" fmla="*/ 0 h 6"/>
                <a:gd name="T2" fmla="*/ 0 w 66"/>
                <a:gd name="T3" fmla="*/ 2 h 6"/>
                <a:gd name="T4" fmla="*/ 66 w 66"/>
                <a:gd name="T5" fmla="*/ 6 h 6"/>
                <a:gd name="T6" fmla="*/ 66 w 66"/>
                <a:gd name="T7" fmla="*/ 2 h 6"/>
                <a:gd name="T8" fmla="*/ 10 w 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">
                  <a:moveTo>
                    <a:pt x="10" y="0"/>
                  </a:moveTo>
                  <a:lnTo>
                    <a:pt x="0" y="2"/>
                  </a:lnTo>
                  <a:lnTo>
                    <a:pt x="66" y="6"/>
                  </a:lnTo>
                  <a:lnTo>
                    <a:pt x="6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3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3" name="íṣļïḍe"/>
            <p:cNvSpPr/>
            <p:nvPr/>
          </p:nvSpPr>
          <p:spPr bwMode="auto">
            <a:xfrm>
              <a:off x="5753100" y="3719513"/>
              <a:ext cx="104775" cy="9525"/>
            </a:xfrm>
            <a:custGeom>
              <a:avLst/>
              <a:gdLst>
                <a:gd name="T0" fmla="*/ 10 w 66"/>
                <a:gd name="T1" fmla="*/ 0 h 6"/>
                <a:gd name="T2" fmla="*/ 0 w 66"/>
                <a:gd name="T3" fmla="*/ 2 h 6"/>
                <a:gd name="T4" fmla="*/ 66 w 66"/>
                <a:gd name="T5" fmla="*/ 6 h 6"/>
                <a:gd name="T6" fmla="*/ 66 w 66"/>
                <a:gd name="T7" fmla="*/ 2 h 6"/>
                <a:gd name="T8" fmla="*/ 10 w 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">
                  <a:moveTo>
                    <a:pt x="10" y="0"/>
                  </a:moveTo>
                  <a:lnTo>
                    <a:pt x="0" y="2"/>
                  </a:lnTo>
                  <a:lnTo>
                    <a:pt x="66" y="6"/>
                  </a:lnTo>
                  <a:lnTo>
                    <a:pt x="66" y="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4" name="íşlíďé"/>
            <p:cNvSpPr/>
            <p:nvPr/>
          </p:nvSpPr>
          <p:spPr bwMode="auto">
            <a:xfrm>
              <a:off x="4038600" y="3530600"/>
              <a:ext cx="1690688" cy="2289175"/>
            </a:xfrm>
            <a:custGeom>
              <a:avLst/>
              <a:gdLst>
                <a:gd name="T0" fmla="*/ 1017 w 1080"/>
                <a:gd name="T1" fmla="*/ 31 h 1465"/>
                <a:gd name="T2" fmla="*/ 1044 w 1080"/>
                <a:gd name="T3" fmla="*/ 38 h 1465"/>
                <a:gd name="T4" fmla="*/ 1065 w 1080"/>
                <a:gd name="T5" fmla="*/ 56 h 1465"/>
                <a:gd name="T6" fmla="*/ 1077 w 1080"/>
                <a:gd name="T7" fmla="*/ 82 h 1465"/>
                <a:gd name="T8" fmla="*/ 1078 w 1080"/>
                <a:gd name="T9" fmla="*/ 112 h 1465"/>
                <a:gd name="T10" fmla="*/ 915 w 1080"/>
                <a:gd name="T11" fmla="*/ 1393 h 1465"/>
                <a:gd name="T12" fmla="*/ 906 w 1080"/>
                <a:gd name="T13" fmla="*/ 1423 h 1465"/>
                <a:gd name="T14" fmla="*/ 887 w 1080"/>
                <a:gd name="T15" fmla="*/ 1446 h 1465"/>
                <a:gd name="T16" fmla="*/ 862 w 1080"/>
                <a:gd name="T17" fmla="*/ 1461 h 1465"/>
                <a:gd name="T18" fmla="*/ 834 w 1080"/>
                <a:gd name="T19" fmla="*/ 1464 h 1465"/>
                <a:gd name="T20" fmla="*/ 56 w 1080"/>
                <a:gd name="T21" fmla="*/ 1372 h 1465"/>
                <a:gd name="T22" fmla="*/ 32 w 1080"/>
                <a:gd name="T23" fmla="*/ 1363 h 1465"/>
                <a:gd name="T24" fmla="*/ 13 w 1080"/>
                <a:gd name="T25" fmla="*/ 1344 h 1465"/>
                <a:gd name="T26" fmla="*/ 3 w 1080"/>
                <a:gd name="T27" fmla="*/ 1319 h 1465"/>
                <a:gd name="T28" fmla="*/ 1 w 1080"/>
                <a:gd name="T29" fmla="*/ 1289 h 1465"/>
                <a:gd name="T30" fmla="*/ 163 w 1080"/>
                <a:gd name="T31" fmla="*/ 72 h 1465"/>
                <a:gd name="T32" fmla="*/ 172 w 1080"/>
                <a:gd name="T33" fmla="*/ 43 h 1465"/>
                <a:gd name="T34" fmla="*/ 189 w 1080"/>
                <a:gd name="T35" fmla="*/ 20 h 1465"/>
                <a:gd name="T36" fmla="*/ 211 w 1080"/>
                <a:gd name="T37" fmla="*/ 5 h 1465"/>
                <a:gd name="T38" fmla="*/ 237 w 1080"/>
                <a:gd name="T39" fmla="*/ 0 h 1465"/>
                <a:gd name="T40" fmla="*/ 1017 w 1080"/>
                <a:gd name="T41" fmla="*/ 31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0" h="1465">
                  <a:moveTo>
                    <a:pt x="1017" y="31"/>
                  </a:moveTo>
                  <a:cubicBezTo>
                    <a:pt x="1027" y="32"/>
                    <a:pt x="1036" y="34"/>
                    <a:pt x="1044" y="38"/>
                  </a:cubicBezTo>
                  <a:cubicBezTo>
                    <a:pt x="1052" y="43"/>
                    <a:pt x="1059" y="49"/>
                    <a:pt x="1065" y="56"/>
                  </a:cubicBezTo>
                  <a:cubicBezTo>
                    <a:pt x="1070" y="63"/>
                    <a:pt x="1074" y="72"/>
                    <a:pt x="1077" y="82"/>
                  </a:cubicBezTo>
                  <a:cubicBezTo>
                    <a:pt x="1079" y="91"/>
                    <a:pt x="1080" y="101"/>
                    <a:pt x="1078" y="112"/>
                  </a:cubicBezTo>
                  <a:cubicBezTo>
                    <a:pt x="915" y="1393"/>
                    <a:pt x="915" y="1393"/>
                    <a:pt x="915" y="1393"/>
                  </a:cubicBezTo>
                  <a:cubicBezTo>
                    <a:pt x="914" y="1404"/>
                    <a:pt x="910" y="1414"/>
                    <a:pt x="906" y="1423"/>
                  </a:cubicBezTo>
                  <a:cubicBezTo>
                    <a:pt x="901" y="1432"/>
                    <a:pt x="894" y="1440"/>
                    <a:pt x="887" y="1446"/>
                  </a:cubicBezTo>
                  <a:cubicBezTo>
                    <a:pt x="880" y="1453"/>
                    <a:pt x="871" y="1458"/>
                    <a:pt x="862" y="1461"/>
                  </a:cubicBezTo>
                  <a:cubicBezTo>
                    <a:pt x="853" y="1464"/>
                    <a:pt x="844" y="1465"/>
                    <a:pt x="834" y="1464"/>
                  </a:cubicBezTo>
                  <a:cubicBezTo>
                    <a:pt x="56" y="1372"/>
                    <a:pt x="56" y="1372"/>
                    <a:pt x="56" y="1372"/>
                  </a:cubicBezTo>
                  <a:cubicBezTo>
                    <a:pt x="47" y="1371"/>
                    <a:pt x="39" y="1368"/>
                    <a:pt x="32" y="1363"/>
                  </a:cubicBezTo>
                  <a:cubicBezTo>
                    <a:pt x="24" y="1358"/>
                    <a:pt x="18" y="1352"/>
                    <a:pt x="13" y="1344"/>
                  </a:cubicBezTo>
                  <a:cubicBezTo>
                    <a:pt x="8" y="1337"/>
                    <a:pt x="5" y="1328"/>
                    <a:pt x="3" y="1319"/>
                  </a:cubicBezTo>
                  <a:cubicBezTo>
                    <a:pt x="1" y="1309"/>
                    <a:pt x="0" y="1299"/>
                    <a:pt x="1" y="1289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4" y="62"/>
                    <a:pt x="167" y="52"/>
                    <a:pt x="172" y="43"/>
                  </a:cubicBezTo>
                  <a:cubicBezTo>
                    <a:pt x="176" y="35"/>
                    <a:pt x="182" y="27"/>
                    <a:pt x="189" y="20"/>
                  </a:cubicBezTo>
                  <a:cubicBezTo>
                    <a:pt x="196" y="14"/>
                    <a:pt x="203" y="9"/>
                    <a:pt x="211" y="5"/>
                  </a:cubicBezTo>
                  <a:cubicBezTo>
                    <a:pt x="220" y="2"/>
                    <a:pt x="229" y="0"/>
                    <a:pt x="237" y="0"/>
                  </a:cubicBezTo>
                  <a:cubicBezTo>
                    <a:pt x="1017" y="31"/>
                    <a:pt x="1017" y="31"/>
                    <a:pt x="1017" y="31"/>
                  </a:cubicBezTo>
                </a:path>
              </a:pathLst>
            </a:custGeom>
            <a:solidFill>
              <a:srgbClr val="8B8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5" name="î$1iḋè"/>
            <p:cNvSpPr/>
            <p:nvPr/>
          </p:nvSpPr>
          <p:spPr bwMode="auto">
            <a:xfrm>
              <a:off x="4057650" y="3551238"/>
              <a:ext cx="1651000" cy="2244725"/>
            </a:xfrm>
            <a:custGeom>
              <a:avLst/>
              <a:gdLst>
                <a:gd name="T0" fmla="*/ 1052 w 1055"/>
                <a:gd name="T1" fmla="*/ 74 h 1437"/>
                <a:gd name="T2" fmla="*/ 1042 w 1055"/>
                <a:gd name="T3" fmla="*/ 53 h 1437"/>
                <a:gd name="T4" fmla="*/ 1025 w 1055"/>
                <a:gd name="T5" fmla="*/ 38 h 1437"/>
                <a:gd name="T6" fmla="*/ 1003 w 1055"/>
                <a:gd name="T7" fmla="*/ 32 h 1437"/>
                <a:gd name="T8" fmla="*/ 224 w 1055"/>
                <a:gd name="T9" fmla="*/ 1 h 1437"/>
                <a:gd name="T10" fmla="*/ 202 w 1055"/>
                <a:gd name="T11" fmla="*/ 5 h 1437"/>
                <a:gd name="T12" fmla="*/ 184 w 1055"/>
                <a:gd name="T13" fmla="*/ 17 h 1437"/>
                <a:gd name="T14" fmla="*/ 170 w 1055"/>
                <a:gd name="T15" fmla="*/ 36 h 1437"/>
                <a:gd name="T16" fmla="*/ 162 w 1055"/>
                <a:gd name="T17" fmla="*/ 60 h 1437"/>
                <a:gd name="T18" fmla="*/ 127 w 1055"/>
                <a:gd name="T19" fmla="*/ 327 h 1437"/>
                <a:gd name="T20" fmla="*/ 102 w 1055"/>
                <a:gd name="T21" fmla="*/ 517 h 1437"/>
                <a:gd name="T22" fmla="*/ 1 w 1055"/>
                <a:gd name="T23" fmla="*/ 1277 h 1437"/>
                <a:gd name="T24" fmla="*/ 2 w 1055"/>
                <a:gd name="T25" fmla="*/ 1302 h 1437"/>
                <a:gd name="T26" fmla="*/ 11 w 1055"/>
                <a:gd name="T27" fmla="*/ 1323 h 1437"/>
                <a:gd name="T28" fmla="*/ 26 w 1055"/>
                <a:gd name="T29" fmla="*/ 1338 h 1437"/>
                <a:gd name="T30" fmla="*/ 46 w 1055"/>
                <a:gd name="T31" fmla="*/ 1345 h 1437"/>
                <a:gd name="T32" fmla="*/ 824 w 1055"/>
                <a:gd name="T33" fmla="*/ 1436 h 1437"/>
                <a:gd name="T34" fmla="*/ 847 w 1055"/>
                <a:gd name="T35" fmla="*/ 1434 h 1437"/>
                <a:gd name="T36" fmla="*/ 860 w 1055"/>
                <a:gd name="T37" fmla="*/ 1428 h 1437"/>
                <a:gd name="T38" fmla="*/ 867 w 1055"/>
                <a:gd name="T39" fmla="*/ 1422 h 1437"/>
                <a:gd name="T40" fmla="*/ 883 w 1055"/>
                <a:gd name="T41" fmla="*/ 1403 h 1437"/>
                <a:gd name="T42" fmla="*/ 890 w 1055"/>
                <a:gd name="T43" fmla="*/ 1378 h 1437"/>
                <a:gd name="T44" fmla="*/ 905 w 1055"/>
                <a:gd name="T45" fmla="*/ 1262 h 1437"/>
                <a:gd name="T46" fmla="*/ 1054 w 1055"/>
                <a:gd name="T47" fmla="*/ 99 h 1437"/>
                <a:gd name="T48" fmla="*/ 1052 w 1055"/>
                <a:gd name="T49" fmla="*/ 74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5" h="1437">
                  <a:moveTo>
                    <a:pt x="1052" y="74"/>
                  </a:moveTo>
                  <a:cubicBezTo>
                    <a:pt x="1050" y="66"/>
                    <a:pt x="1047" y="59"/>
                    <a:pt x="1042" y="53"/>
                  </a:cubicBezTo>
                  <a:cubicBezTo>
                    <a:pt x="1038" y="47"/>
                    <a:pt x="1032" y="42"/>
                    <a:pt x="1025" y="38"/>
                  </a:cubicBezTo>
                  <a:cubicBezTo>
                    <a:pt x="1019" y="35"/>
                    <a:pt x="1011" y="33"/>
                    <a:pt x="1003" y="32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16" y="0"/>
                    <a:pt x="209" y="2"/>
                    <a:pt x="202" y="5"/>
                  </a:cubicBezTo>
                  <a:cubicBezTo>
                    <a:pt x="196" y="8"/>
                    <a:pt x="189" y="12"/>
                    <a:pt x="184" y="17"/>
                  </a:cubicBezTo>
                  <a:cubicBezTo>
                    <a:pt x="178" y="22"/>
                    <a:pt x="173" y="29"/>
                    <a:pt x="170" y="36"/>
                  </a:cubicBezTo>
                  <a:cubicBezTo>
                    <a:pt x="166" y="43"/>
                    <a:pt x="164" y="51"/>
                    <a:pt x="162" y="60"/>
                  </a:cubicBezTo>
                  <a:cubicBezTo>
                    <a:pt x="127" y="327"/>
                    <a:pt x="127" y="327"/>
                    <a:pt x="127" y="327"/>
                  </a:cubicBezTo>
                  <a:cubicBezTo>
                    <a:pt x="102" y="517"/>
                    <a:pt x="102" y="517"/>
                    <a:pt x="102" y="517"/>
                  </a:cubicBezTo>
                  <a:cubicBezTo>
                    <a:pt x="1" y="1277"/>
                    <a:pt x="1" y="1277"/>
                    <a:pt x="1" y="1277"/>
                  </a:cubicBezTo>
                  <a:cubicBezTo>
                    <a:pt x="0" y="1286"/>
                    <a:pt x="0" y="1294"/>
                    <a:pt x="2" y="1302"/>
                  </a:cubicBezTo>
                  <a:cubicBezTo>
                    <a:pt x="4" y="1309"/>
                    <a:pt x="7" y="1316"/>
                    <a:pt x="11" y="1323"/>
                  </a:cubicBezTo>
                  <a:cubicBezTo>
                    <a:pt x="15" y="1329"/>
                    <a:pt x="20" y="1334"/>
                    <a:pt x="26" y="1338"/>
                  </a:cubicBezTo>
                  <a:cubicBezTo>
                    <a:pt x="32" y="1342"/>
                    <a:pt x="39" y="1344"/>
                    <a:pt x="46" y="1345"/>
                  </a:cubicBezTo>
                  <a:cubicBezTo>
                    <a:pt x="824" y="1436"/>
                    <a:pt x="824" y="1436"/>
                    <a:pt x="824" y="1436"/>
                  </a:cubicBezTo>
                  <a:cubicBezTo>
                    <a:pt x="832" y="1437"/>
                    <a:pt x="840" y="1436"/>
                    <a:pt x="847" y="1434"/>
                  </a:cubicBezTo>
                  <a:cubicBezTo>
                    <a:pt x="852" y="1432"/>
                    <a:pt x="856" y="1430"/>
                    <a:pt x="860" y="1428"/>
                  </a:cubicBezTo>
                  <a:cubicBezTo>
                    <a:pt x="862" y="1426"/>
                    <a:pt x="865" y="1424"/>
                    <a:pt x="867" y="1422"/>
                  </a:cubicBezTo>
                  <a:cubicBezTo>
                    <a:pt x="873" y="1417"/>
                    <a:pt x="879" y="1410"/>
                    <a:pt x="883" y="1403"/>
                  </a:cubicBezTo>
                  <a:cubicBezTo>
                    <a:pt x="886" y="1395"/>
                    <a:pt x="889" y="1387"/>
                    <a:pt x="890" y="1378"/>
                  </a:cubicBezTo>
                  <a:cubicBezTo>
                    <a:pt x="905" y="1262"/>
                    <a:pt x="905" y="1262"/>
                    <a:pt x="905" y="1262"/>
                  </a:cubicBezTo>
                  <a:cubicBezTo>
                    <a:pt x="1054" y="99"/>
                    <a:pt x="1054" y="99"/>
                    <a:pt x="1054" y="99"/>
                  </a:cubicBezTo>
                  <a:cubicBezTo>
                    <a:pt x="1055" y="90"/>
                    <a:pt x="1054" y="81"/>
                    <a:pt x="1052" y="74"/>
                  </a:cubicBezTo>
                </a:path>
              </a:pathLst>
            </a:custGeom>
            <a:solidFill>
              <a:srgbClr val="343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6" name="i$ľïḓê"/>
            <p:cNvSpPr/>
            <p:nvPr/>
          </p:nvSpPr>
          <p:spPr bwMode="auto">
            <a:xfrm>
              <a:off x="5345113" y="3582988"/>
              <a:ext cx="460375" cy="2244725"/>
            </a:xfrm>
            <a:custGeom>
              <a:avLst/>
              <a:gdLst>
                <a:gd name="T0" fmla="*/ 294 w 294"/>
                <a:gd name="T1" fmla="*/ 87 h 1436"/>
                <a:gd name="T2" fmla="*/ 294 w 294"/>
                <a:gd name="T3" fmla="*/ 94 h 1436"/>
                <a:gd name="T4" fmla="*/ 132 w 294"/>
                <a:gd name="T5" fmla="*/ 1366 h 1436"/>
                <a:gd name="T6" fmla="*/ 131 w 294"/>
                <a:gd name="T7" fmla="*/ 1372 h 1436"/>
                <a:gd name="T8" fmla="*/ 130 w 294"/>
                <a:gd name="T9" fmla="*/ 1376 h 1436"/>
                <a:gd name="T10" fmla="*/ 129 w 294"/>
                <a:gd name="T11" fmla="*/ 1381 h 1436"/>
                <a:gd name="T12" fmla="*/ 127 w 294"/>
                <a:gd name="T13" fmla="*/ 1385 h 1436"/>
                <a:gd name="T14" fmla="*/ 126 w 294"/>
                <a:gd name="T15" fmla="*/ 1389 h 1436"/>
                <a:gd name="T16" fmla="*/ 124 w 294"/>
                <a:gd name="T17" fmla="*/ 1393 h 1436"/>
                <a:gd name="T18" fmla="*/ 123 w 294"/>
                <a:gd name="T19" fmla="*/ 1395 h 1436"/>
                <a:gd name="T20" fmla="*/ 120 w 294"/>
                <a:gd name="T21" fmla="*/ 1399 h 1436"/>
                <a:gd name="T22" fmla="*/ 118 w 294"/>
                <a:gd name="T23" fmla="*/ 1402 h 1436"/>
                <a:gd name="T24" fmla="*/ 115 w 294"/>
                <a:gd name="T25" fmla="*/ 1407 h 1436"/>
                <a:gd name="T26" fmla="*/ 113 w 294"/>
                <a:gd name="T27" fmla="*/ 1410 h 1436"/>
                <a:gd name="T28" fmla="*/ 109 w 294"/>
                <a:gd name="T29" fmla="*/ 1413 h 1436"/>
                <a:gd name="T30" fmla="*/ 105 w 294"/>
                <a:gd name="T31" fmla="*/ 1417 h 1436"/>
                <a:gd name="T32" fmla="*/ 102 w 294"/>
                <a:gd name="T33" fmla="*/ 1420 h 1436"/>
                <a:gd name="T34" fmla="*/ 97 w 294"/>
                <a:gd name="T35" fmla="*/ 1424 h 1436"/>
                <a:gd name="T36" fmla="*/ 87 w 294"/>
                <a:gd name="T37" fmla="*/ 1429 h 1436"/>
                <a:gd name="T38" fmla="*/ 79 w 294"/>
                <a:gd name="T39" fmla="*/ 1433 h 1436"/>
                <a:gd name="T40" fmla="*/ 65 w 294"/>
                <a:gd name="T41" fmla="*/ 1436 h 1436"/>
                <a:gd name="T42" fmla="*/ 0 w 294"/>
                <a:gd name="T43" fmla="*/ 1430 h 1436"/>
                <a:gd name="T44" fmla="*/ 20 w 294"/>
                <a:gd name="T45" fmla="*/ 1429 h 1436"/>
                <a:gd name="T46" fmla="*/ 36 w 294"/>
                <a:gd name="T47" fmla="*/ 1424 h 1436"/>
                <a:gd name="T48" fmla="*/ 7 w 294"/>
                <a:gd name="T49" fmla="*/ 1416 h 1436"/>
                <a:gd name="T50" fmla="*/ 20 w 294"/>
                <a:gd name="T51" fmla="*/ 1414 h 1436"/>
                <a:gd name="T52" fmla="*/ 35 w 294"/>
                <a:gd name="T53" fmla="*/ 1409 h 1436"/>
                <a:gd name="T54" fmla="*/ 45 w 294"/>
                <a:gd name="T55" fmla="*/ 1401 h 1436"/>
                <a:gd name="T56" fmla="*/ 57 w 294"/>
                <a:gd name="T57" fmla="*/ 1387 h 1436"/>
                <a:gd name="T58" fmla="*/ 63 w 294"/>
                <a:gd name="T59" fmla="*/ 1376 h 1436"/>
                <a:gd name="T60" fmla="*/ 67 w 294"/>
                <a:gd name="T61" fmla="*/ 1364 h 1436"/>
                <a:gd name="T62" fmla="*/ 232 w 294"/>
                <a:gd name="T63" fmla="*/ 72 h 1436"/>
                <a:gd name="T64" fmla="*/ 231 w 294"/>
                <a:gd name="T65" fmla="*/ 58 h 1436"/>
                <a:gd name="T66" fmla="*/ 227 w 294"/>
                <a:gd name="T67" fmla="*/ 44 h 1436"/>
                <a:gd name="T68" fmla="*/ 221 w 294"/>
                <a:gd name="T69" fmla="*/ 33 h 1436"/>
                <a:gd name="T70" fmla="*/ 215 w 294"/>
                <a:gd name="T71" fmla="*/ 26 h 1436"/>
                <a:gd name="T72" fmla="*/ 232 w 294"/>
                <a:gd name="T73" fmla="*/ 24 h 1436"/>
                <a:gd name="T74" fmla="*/ 220 w 294"/>
                <a:gd name="T75" fmla="*/ 11 h 1436"/>
                <a:gd name="T76" fmla="*/ 211 w 294"/>
                <a:gd name="T77" fmla="*/ 5 h 1436"/>
                <a:gd name="T78" fmla="*/ 251 w 294"/>
                <a:gd name="T79" fmla="*/ 17 h 1436"/>
                <a:gd name="T80" fmla="*/ 255 w 294"/>
                <a:gd name="T81" fmla="*/ 18 h 1436"/>
                <a:gd name="T82" fmla="*/ 260 w 294"/>
                <a:gd name="T83" fmla="*/ 21 h 1436"/>
                <a:gd name="T84" fmla="*/ 262 w 294"/>
                <a:gd name="T85" fmla="*/ 22 h 1436"/>
                <a:gd name="T86" fmla="*/ 265 w 294"/>
                <a:gd name="T87" fmla="*/ 24 h 1436"/>
                <a:gd name="T88" fmla="*/ 269 w 294"/>
                <a:gd name="T89" fmla="*/ 27 h 1436"/>
                <a:gd name="T90" fmla="*/ 271 w 294"/>
                <a:gd name="T91" fmla="*/ 29 h 1436"/>
                <a:gd name="T92" fmla="*/ 274 w 294"/>
                <a:gd name="T93" fmla="*/ 32 h 1436"/>
                <a:gd name="T94" fmla="*/ 278 w 294"/>
                <a:gd name="T95" fmla="*/ 36 h 1436"/>
                <a:gd name="T96" fmla="*/ 281 w 294"/>
                <a:gd name="T97" fmla="*/ 40 h 1436"/>
                <a:gd name="T98" fmla="*/ 284 w 294"/>
                <a:gd name="T99" fmla="*/ 44 h 1436"/>
                <a:gd name="T100" fmla="*/ 286 w 294"/>
                <a:gd name="T101" fmla="*/ 48 h 1436"/>
                <a:gd name="T102" fmla="*/ 288 w 294"/>
                <a:gd name="T103" fmla="*/ 52 h 1436"/>
                <a:gd name="T104" fmla="*/ 292 w 294"/>
                <a:gd name="T105" fmla="*/ 63 h 1436"/>
                <a:gd name="T106" fmla="*/ 294 w 294"/>
                <a:gd name="T107" fmla="*/ 72 h 1436"/>
                <a:gd name="T108" fmla="*/ 294 w 294"/>
                <a:gd name="T109" fmla="*/ 81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4" h="1436">
                  <a:moveTo>
                    <a:pt x="294" y="81"/>
                  </a:moveTo>
                  <a:cubicBezTo>
                    <a:pt x="294" y="84"/>
                    <a:pt x="294" y="84"/>
                    <a:pt x="294" y="84"/>
                  </a:cubicBezTo>
                  <a:cubicBezTo>
                    <a:pt x="294" y="84"/>
                    <a:pt x="294" y="85"/>
                    <a:pt x="294" y="86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4" y="89"/>
                    <a:pt x="294" y="89"/>
                    <a:pt x="294" y="90"/>
                  </a:cubicBezTo>
                  <a:cubicBezTo>
                    <a:pt x="294" y="90"/>
                    <a:pt x="294" y="91"/>
                    <a:pt x="294" y="91"/>
                  </a:cubicBezTo>
                  <a:cubicBezTo>
                    <a:pt x="294" y="92"/>
                    <a:pt x="294" y="92"/>
                    <a:pt x="294" y="93"/>
                  </a:cubicBezTo>
                  <a:cubicBezTo>
                    <a:pt x="294" y="93"/>
                    <a:pt x="294" y="93"/>
                    <a:pt x="294" y="94"/>
                  </a:cubicBezTo>
                  <a:cubicBezTo>
                    <a:pt x="290" y="120"/>
                    <a:pt x="290" y="120"/>
                    <a:pt x="290" y="120"/>
                  </a:cubicBezTo>
                  <a:cubicBezTo>
                    <a:pt x="132" y="1365"/>
                    <a:pt x="132" y="1365"/>
                    <a:pt x="132" y="1365"/>
                  </a:cubicBezTo>
                  <a:cubicBezTo>
                    <a:pt x="132" y="1365"/>
                    <a:pt x="132" y="1365"/>
                    <a:pt x="132" y="1365"/>
                  </a:cubicBezTo>
                  <a:cubicBezTo>
                    <a:pt x="132" y="1366"/>
                    <a:pt x="132" y="1366"/>
                    <a:pt x="132" y="1366"/>
                  </a:cubicBezTo>
                  <a:cubicBezTo>
                    <a:pt x="132" y="1366"/>
                    <a:pt x="132" y="1366"/>
                    <a:pt x="132" y="1366"/>
                  </a:cubicBezTo>
                  <a:cubicBezTo>
                    <a:pt x="132" y="1366"/>
                    <a:pt x="132" y="1366"/>
                    <a:pt x="132" y="1366"/>
                  </a:cubicBezTo>
                  <a:cubicBezTo>
                    <a:pt x="132" y="1367"/>
                    <a:pt x="132" y="1367"/>
                    <a:pt x="132" y="1368"/>
                  </a:cubicBezTo>
                  <a:cubicBezTo>
                    <a:pt x="132" y="1368"/>
                    <a:pt x="131" y="1369"/>
                    <a:pt x="131" y="1369"/>
                  </a:cubicBezTo>
                  <a:cubicBezTo>
                    <a:pt x="131" y="1370"/>
                    <a:pt x="131" y="1370"/>
                    <a:pt x="131" y="1371"/>
                  </a:cubicBezTo>
                  <a:cubicBezTo>
                    <a:pt x="131" y="1371"/>
                    <a:pt x="131" y="1372"/>
                    <a:pt x="131" y="1372"/>
                  </a:cubicBezTo>
                  <a:cubicBezTo>
                    <a:pt x="131" y="1373"/>
                    <a:pt x="131" y="1373"/>
                    <a:pt x="131" y="1373"/>
                  </a:cubicBezTo>
                  <a:cubicBezTo>
                    <a:pt x="131" y="1373"/>
                    <a:pt x="131" y="1373"/>
                    <a:pt x="131" y="1373"/>
                  </a:cubicBezTo>
                  <a:cubicBezTo>
                    <a:pt x="131" y="1373"/>
                    <a:pt x="131" y="1373"/>
                    <a:pt x="131" y="1373"/>
                  </a:cubicBezTo>
                  <a:cubicBezTo>
                    <a:pt x="130" y="1374"/>
                    <a:pt x="130" y="1374"/>
                    <a:pt x="130" y="1375"/>
                  </a:cubicBezTo>
                  <a:cubicBezTo>
                    <a:pt x="130" y="1375"/>
                    <a:pt x="130" y="1376"/>
                    <a:pt x="130" y="1376"/>
                  </a:cubicBezTo>
                  <a:cubicBezTo>
                    <a:pt x="130" y="1376"/>
                    <a:pt x="130" y="1377"/>
                    <a:pt x="130" y="1377"/>
                  </a:cubicBezTo>
                  <a:cubicBezTo>
                    <a:pt x="129" y="1378"/>
                    <a:pt x="129" y="1378"/>
                    <a:pt x="129" y="1378"/>
                  </a:cubicBezTo>
                  <a:cubicBezTo>
                    <a:pt x="129" y="1379"/>
                    <a:pt x="129" y="1379"/>
                    <a:pt x="129" y="1380"/>
                  </a:cubicBezTo>
                  <a:cubicBezTo>
                    <a:pt x="129" y="1381"/>
                    <a:pt x="129" y="1381"/>
                    <a:pt x="129" y="1381"/>
                  </a:cubicBezTo>
                  <a:cubicBezTo>
                    <a:pt x="129" y="1381"/>
                    <a:pt x="129" y="1381"/>
                    <a:pt x="129" y="1381"/>
                  </a:cubicBezTo>
                  <a:cubicBezTo>
                    <a:pt x="129" y="1381"/>
                    <a:pt x="129" y="1381"/>
                    <a:pt x="129" y="1381"/>
                  </a:cubicBezTo>
                  <a:cubicBezTo>
                    <a:pt x="128" y="1381"/>
                    <a:pt x="128" y="1382"/>
                    <a:pt x="128" y="1382"/>
                  </a:cubicBezTo>
                  <a:cubicBezTo>
                    <a:pt x="128" y="1382"/>
                    <a:pt x="128" y="1383"/>
                    <a:pt x="128" y="1383"/>
                  </a:cubicBezTo>
                  <a:cubicBezTo>
                    <a:pt x="128" y="1383"/>
                    <a:pt x="127" y="1384"/>
                    <a:pt x="127" y="1384"/>
                  </a:cubicBezTo>
                  <a:cubicBezTo>
                    <a:pt x="127" y="1385"/>
                    <a:pt x="127" y="1385"/>
                    <a:pt x="127" y="1385"/>
                  </a:cubicBezTo>
                  <a:cubicBezTo>
                    <a:pt x="126" y="1386"/>
                    <a:pt x="126" y="1386"/>
                    <a:pt x="126" y="1386"/>
                  </a:cubicBezTo>
                  <a:cubicBezTo>
                    <a:pt x="126" y="1387"/>
                    <a:pt x="126" y="1387"/>
                    <a:pt x="126" y="1387"/>
                  </a:cubicBezTo>
                  <a:cubicBezTo>
                    <a:pt x="126" y="1388"/>
                    <a:pt x="126" y="1388"/>
                    <a:pt x="126" y="1388"/>
                  </a:cubicBezTo>
                  <a:cubicBezTo>
                    <a:pt x="126" y="1388"/>
                    <a:pt x="126" y="1388"/>
                    <a:pt x="126" y="1388"/>
                  </a:cubicBezTo>
                  <a:cubicBezTo>
                    <a:pt x="126" y="1389"/>
                    <a:pt x="126" y="1389"/>
                    <a:pt x="126" y="1389"/>
                  </a:cubicBezTo>
                  <a:cubicBezTo>
                    <a:pt x="125" y="1390"/>
                    <a:pt x="125" y="1390"/>
                    <a:pt x="125" y="1390"/>
                  </a:cubicBezTo>
                  <a:cubicBezTo>
                    <a:pt x="125" y="1390"/>
                    <a:pt x="125" y="1390"/>
                    <a:pt x="125" y="1390"/>
                  </a:cubicBezTo>
                  <a:cubicBezTo>
                    <a:pt x="125" y="1391"/>
                    <a:pt x="125" y="1391"/>
                    <a:pt x="125" y="1391"/>
                  </a:cubicBezTo>
                  <a:cubicBezTo>
                    <a:pt x="124" y="1392"/>
                    <a:pt x="124" y="1392"/>
                    <a:pt x="124" y="1392"/>
                  </a:cubicBezTo>
                  <a:cubicBezTo>
                    <a:pt x="124" y="1393"/>
                    <a:pt x="124" y="1393"/>
                    <a:pt x="124" y="1393"/>
                  </a:cubicBezTo>
                  <a:cubicBezTo>
                    <a:pt x="123" y="1394"/>
                    <a:pt x="123" y="1394"/>
                    <a:pt x="123" y="1394"/>
                  </a:cubicBezTo>
                  <a:cubicBezTo>
                    <a:pt x="123" y="1395"/>
                    <a:pt x="123" y="1395"/>
                    <a:pt x="123" y="1395"/>
                  </a:cubicBezTo>
                  <a:cubicBezTo>
                    <a:pt x="123" y="1395"/>
                    <a:pt x="123" y="1395"/>
                    <a:pt x="123" y="1395"/>
                  </a:cubicBezTo>
                  <a:cubicBezTo>
                    <a:pt x="123" y="1395"/>
                    <a:pt x="123" y="1395"/>
                    <a:pt x="123" y="1395"/>
                  </a:cubicBezTo>
                  <a:cubicBezTo>
                    <a:pt x="123" y="1395"/>
                    <a:pt x="123" y="1395"/>
                    <a:pt x="123" y="1395"/>
                  </a:cubicBezTo>
                  <a:cubicBezTo>
                    <a:pt x="122" y="1396"/>
                    <a:pt x="122" y="1396"/>
                    <a:pt x="122" y="1396"/>
                  </a:cubicBezTo>
                  <a:cubicBezTo>
                    <a:pt x="122" y="1397"/>
                    <a:pt x="122" y="1397"/>
                    <a:pt x="122" y="1397"/>
                  </a:cubicBezTo>
                  <a:cubicBezTo>
                    <a:pt x="121" y="1398"/>
                    <a:pt x="121" y="1398"/>
                    <a:pt x="121" y="1398"/>
                  </a:cubicBezTo>
                  <a:cubicBezTo>
                    <a:pt x="121" y="1398"/>
                    <a:pt x="121" y="1398"/>
                    <a:pt x="121" y="1398"/>
                  </a:cubicBezTo>
                  <a:cubicBezTo>
                    <a:pt x="120" y="1399"/>
                    <a:pt x="120" y="1399"/>
                    <a:pt x="120" y="1399"/>
                  </a:cubicBezTo>
                  <a:cubicBezTo>
                    <a:pt x="119" y="1400"/>
                    <a:pt x="119" y="1400"/>
                    <a:pt x="119" y="1400"/>
                  </a:cubicBezTo>
                  <a:cubicBezTo>
                    <a:pt x="119" y="1401"/>
                    <a:pt x="119" y="1401"/>
                    <a:pt x="119" y="1401"/>
                  </a:cubicBezTo>
                  <a:cubicBezTo>
                    <a:pt x="119" y="1402"/>
                    <a:pt x="119" y="1402"/>
                    <a:pt x="119" y="1402"/>
                  </a:cubicBezTo>
                  <a:cubicBezTo>
                    <a:pt x="119" y="1402"/>
                    <a:pt x="119" y="1402"/>
                    <a:pt x="119" y="1402"/>
                  </a:cubicBezTo>
                  <a:cubicBezTo>
                    <a:pt x="118" y="1402"/>
                    <a:pt x="118" y="1402"/>
                    <a:pt x="118" y="1402"/>
                  </a:cubicBezTo>
                  <a:cubicBezTo>
                    <a:pt x="118" y="1403"/>
                    <a:pt x="118" y="1403"/>
                    <a:pt x="118" y="1403"/>
                  </a:cubicBezTo>
                  <a:cubicBezTo>
                    <a:pt x="117" y="1404"/>
                    <a:pt x="117" y="1404"/>
                    <a:pt x="117" y="1404"/>
                  </a:cubicBezTo>
                  <a:cubicBezTo>
                    <a:pt x="116" y="1405"/>
                    <a:pt x="116" y="1405"/>
                    <a:pt x="116" y="1405"/>
                  </a:cubicBezTo>
                  <a:cubicBezTo>
                    <a:pt x="116" y="1406"/>
                    <a:pt x="116" y="1406"/>
                    <a:pt x="116" y="1406"/>
                  </a:cubicBezTo>
                  <a:cubicBezTo>
                    <a:pt x="115" y="1407"/>
                    <a:pt x="115" y="1407"/>
                    <a:pt x="115" y="1407"/>
                  </a:cubicBezTo>
                  <a:cubicBezTo>
                    <a:pt x="114" y="1408"/>
                    <a:pt x="114" y="1408"/>
                    <a:pt x="114" y="1408"/>
                  </a:cubicBezTo>
                  <a:cubicBezTo>
                    <a:pt x="114" y="1408"/>
                    <a:pt x="114" y="1408"/>
                    <a:pt x="114" y="1408"/>
                  </a:cubicBezTo>
                  <a:cubicBezTo>
                    <a:pt x="114" y="1408"/>
                    <a:pt x="114" y="1408"/>
                    <a:pt x="114" y="1408"/>
                  </a:cubicBezTo>
                  <a:cubicBezTo>
                    <a:pt x="113" y="1409"/>
                    <a:pt x="113" y="1409"/>
                    <a:pt x="113" y="1409"/>
                  </a:cubicBezTo>
                  <a:cubicBezTo>
                    <a:pt x="113" y="1410"/>
                    <a:pt x="113" y="1410"/>
                    <a:pt x="113" y="1410"/>
                  </a:cubicBezTo>
                  <a:cubicBezTo>
                    <a:pt x="112" y="1411"/>
                    <a:pt x="112" y="1411"/>
                    <a:pt x="112" y="1411"/>
                  </a:cubicBezTo>
                  <a:cubicBezTo>
                    <a:pt x="111" y="1412"/>
                    <a:pt x="111" y="1412"/>
                    <a:pt x="111" y="1412"/>
                  </a:cubicBezTo>
                  <a:cubicBezTo>
                    <a:pt x="110" y="1413"/>
                    <a:pt x="110" y="1413"/>
                    <a:pt x="110" y="1413"/>
                  </a:cubicBezTo>
                  <a:cubicBezTo>
                    <a:pt x="109" y="1413"/>
                    <a:pt x="109" y="1413"/>
                    <a:pt x="109" y="1413"/>
                  </a:cubicBezTo>
                  <a:cubicBezTo>
                    <a:pt x="109" y="1413"/>
                    <a:pt x="109" y="1413"/>
                    <a:pt x="109" y="1413"/>
                  </a:cubicBezTo>
                  <a:cubicBezTo>
                    <a:pt x="109" y="1413"/>
                    <a:pt x="109" y="1413"/>
                    <a:pt x="109" y="1413"/>
                  </a:cubicBezTo>
                  <a:cubicBezTo>
                    <a:pt x="108" y="1414"/>
                    <a:pt x="108" y="1414"/>
                    <a:pt x="108" y="1414"/>
                  </a:cubicBezTo>
                  <a:cubicBezTo>
                    <a:pt x="107" y="1415"/>
                    <a:pt x="107" y="1415"/>
                    <a:pt x="107" y="1415"/>
                  </a:cubicBezTo>
                  <a:cubicBezTo>
                    <a:pt x="106" y="1416"/>
                    <a:pt x="106" y="1416"/>
                    <a:pt x="106" y="1416"/>
                  </a:cubicBezTo>
                  <a:cubicBezTo>
                    <a:pt x="105" y="1417"/>
                    <a:pt x="105" y="1417"/>
                    <a:pt x="105" y="1417"/>
                  </a:cubicBezTo>
                  <a:cubicBezTo>
                    <a:pt x="104" y="1418"/>
                    <a:pt x="104" y="1418"/>
                    <a:pt x="104" y="1418"/>
                  </a:cubicBezTo>
                  <a:cubicBezTo>
                    <a:pt x="104" y="1418"/>
                    <a:pt x="104" y="1418"/>
                    <a:pt x="104" y="1418"/>
                  </a:cubicBezTo>
                  <a:cubicBezTo>
                    <a:pt x="104" y="1418"/>
                    <a:pt x="104" y="1418"/>
                    <a:pt x="104" y="1418"/>
                  </a:cubicBezTo>
                  <a:cubicBezTo>
                    <a:pt x="104" y="1419"/>
                    <a:pt x="103" y="1419"/>
                    <a:pt x="103" y="1419"/>
                  </a:cubicBezTo>
                  <a:cubicBezTo>
                    <a:pt x="102" y="1420"/>
                    <a:pt x="102" y="1420"/>
                    <a:pt x="102" y="1420"/>
                  </a:cubicBezTo>
                  <a:cubicBezTo>
                    <a:pt x="101" y="1421"/>
                    <a:pt x="101" y="1421"/>
                    <a:pt x="100" y="1421"/>
                  </a:cubicBezTo>
                  <a:cubicBezTo>
                    <a:pt x="100" y="1422"/>
                    <a:pt x="99" y="1422"/>
                    <a:pt x="99" y="1423"/>
                  </a:cubicBezTo>
                  <a:cubicBezTo>
                    <a:pt x="99" y="1423"/>
                    <a:pt x="99" y="1423"/>
                    <a:pt x="99" y="1423"/>
                  </a:cubicBezTo>
                  <a:cubicBezTo>
                    <a:pt x="98" y="1423"/>
                    <a:pt x="98" y="1423"/>
                    <a:pt x="98" y="1423"/>
                  </a:cubicBezTo>
                  <a:cubicBezTo>
                    <a:pt x="98" y="1423"/>
                    <a:pt x="98" y="1423"/>
                    <a:pt x="97" y="1424"/>
                  </a:cubicBezTo>
                  <a:cubicBezTo>
                    <a:pt x="97" y="1424"/>
                    <a:pt x="96" y="1424"/>
                    <a:pt x="96" y="1425"/>
                  </a:cubicBezTo>
                  <a:cubicBezTo>
                    <a:pt x="95" y="1425"/>
                    <a:pt x="95" y="1425"/>
                    <a:pt x="94" y="1426"/>
                  </a:cubicBezTo>
                  <a:cubicBezTo>
                    <a:pt x="93" y="1426"/>
                    <a:pt x="93" y="1426"/>
                    <a:pt x="93" y="1426"/>
                  </a:cubicBezTo>
                  <a:cubicBezTo>
                    <a:pt x="92" y="1427"/>
                    <a:pt x="92" y="1427"/>
                    <a:pt x="91" y="1427"/>
                  </a:cubicBezTo>
                  <a:cubicBezTo>
                    <a:pt x="90" y="1428"/>
                    <a:pt x="89" y="1429"/>
                    <a:pt x="87" y="1429"/>
                  </a:cubicBezTo>
                  <a:cubicBezTo>
                    <a:pt x="87" y="1430"/>
                    <a:pt x="86" y="1430"/>
                    <a:pt x="85" y="1430"/>
                  </a:cubicBezTo>
                  <a:cubicBezTo>
                    <a:pt x="85" y="1430"/>
                    <a:pt x="84" y="1431"/>
                    <a:pt x="84" y="1431"/>
                  </a:cubicBezTo>
                  <a:cubicBezTo>
                    <a:pt x="83" y="1431"/>
                    <a:pt x="82" y="1432"/>
                    <a:pt x="81" y="1432"/>
                  </a:cubicBezTo>
                  <a:cubicBezTo>
                    <a:pt x="80" y="1432"/>
                    <a:pt x="80" y="1432"/>
                    <a:pt x="80" y="1433"/>
                  </a:cubicBezTo>
                  <a:cubicBezTo>
                    <a:pt x="79" y="1433"/>
                    <a:pt x="79" y="1433"/>
                    <a:pt x="79" y="1433"/>
                  </a:cubicBezTo>
                  <a:cubicBezTo>
                    <a:pt x="77" y="1433"/>
                    <a:pt x="75" y="1434"/>
                    <a:pt x="74" y="1434"/>
                  </a:cubicBezTo>
                  <a:cubicBezTo>
                    <a:pt x="73" y="1434"/>
                    <a:pt x="73" y="1434"/>
                    <a:pt x="73" y="1434"/>
                  </a:cubicBezTo>
                  <a:cubicBezTo>
                    <a:pt x="73" y="1434"/>
                    <a:pt x="72" y="1435"/>
                    <a:pt x="71" y="1435"/>
                  </a:cubicBezTo>
                  <a:cubicBezTo>
                    <a:pt x="70" y="1435"/>
                    <a:pt x="68" y="1435"/>
                    <a:pt x="67" y="1435"/>
                  </a:cubicBezTo>
                  <a:cubicBezTo>
                    <a:pt x="66" y="1436"/>
                    <a:pt x="65" y="1436"/>
                    <a:pt x="65" y="1436"/>
                  </a:cubicBezTo>
                  <a:cubicBezTo>
                    <a:pt x="64" y="1436"/>
                    <a:pt x="63" y="1436"/>
                    <a:pt x="63" y="1436"/>
                  </a:cubicBezTo>
                  <a:cubicBezTo>
                    <a:pt x="62" y="1436"/>
                    <a:pt x="61" y="1436"/>
                    <a:pt x="60" y="1436"/>
                  </a:cubicBezTo>
                  <a:cubicBezTo>
                    <a:pt x="58" y="1436"/>
                    <a:pt x="58" y="1436"/>
                    <a:pt x="58" y="1436"/>
                  </a:cubicBezTo>
                  <a:cubicBezTo>
                    <a:pt x="56" y="1436"/>
                    <a:pt x="54" y="1436"/>
                    <a:pt x="51" y="1436"/>
                  </a:cubicBezTo>
                  <a:cubicBezTo>
                    <a:pt x="0" y="1430"/>
                    <a:pt x="0" y="1430"/>
                    <a:pt x="0" y="1430"/>
                  </a:cubicBezTo>
                  <a:cubicBezTo>
                    <a:pt x="2" y="1430"/>
                    <a:pt x="4" y="1430"/>
                    <a:pt x="7" y="1430"/>
                  </a:cubicBezTo>
                  <a:cubicBezTo>
                    <a:pt x="7" y="1430"/>
                    <a:pt x="8" y="1430"/>
                    <a:pt x="9" y="1430"/>
                  </a:cubicBezTo>
                  <a:cubicBezTo>
                    <a:pt x="10" y="1430"/>
                    <a:pt x="12" y="1430"/>
                    <a:pt x="13" y="1430"/>
                  </a:cubicBezTo>
                  <a:cubicBezTo>
                    <a:pt x="14" y="1430"/>
                    <a:pt x="15" y="1430"/>
                    <a:pt x="15" y="1430"/>
                  </a:cubicBezTo>
                  <a:cubicBezTo>
                    <a:pt x="17" y="1429"/>
                    <a:pt x="19" y="1429"/>
                    <a:pt x="20" y="1429"/>
                  </a:cubicBezTo>
                  <a:cubicBezTo>
                    <a:pt x="21" y="1429"/>
                    <a:pt x="21" y="1429"/>
                    <a:pt x="22" y="1429"/>
                  </a:cubicBezTo>
                  <a:cubicBezTo>
                    <a:pt x="24" y="1428"/>
                    <a:pt x="26" y="1427"/>
                    <a:pt x="28" y="1427"/>
                  </a:cubicBezTo>
                  <a:cubicBezTo>
                    <a:pt x="29" y="1427"/>
                    <a:pt x="29" y="1426"/>
                    <a:pt x="29" y="1426"/>
                  </a:cubicBezTo>
                  <a:cubicBezTo>
                    <a:pt x="31" y="1426"/>
                    <a:pt x="33" y="1425"/>
                    <a:pt x="34" y="1424"/>
                  </a:cubicBezTo>
                  <a:cubicBezTo>
                    <a:pt x="35" y="1424"/>
                    <a:pt x="35" y="1424"/>
                    <a:pt x="36" y="1424"/>
                  </a:cubicBezTo>
                  <a:cubicBezTo>
                    <a:pt x="38" y="1423"/>
                    <a:pt x="39" y="1422"/>
                    <a:pt x="40" y="1421"/>
                  </a:cubicBezTo>
                  <a:cubicBezTo>
                    <a:pt x="41" y="1421"/>
                    <a:pt x="41" y="1421"/>
                    <a:pt x="42" y="1420"/>
                  </a:cubicBezTo>
                  <a:cubicBezTo>
                    <a:pt x="42" y="1420"/>
                    <a:pt x="42" y="1420"/>
                    <a:pt x="42" y="1420"/>
                  </a:cubicBezTo>
                  <a:cubicBezTo>
                    <a:pt x="2" y="1415"/>
                    <a:pt x="2" y="1415"/>
                    <a:pt x="2" y="1415"/>
                  </a:cubicBezTo>
                  <a:cubicBezTo>
                    <a:pt x="4" y="1416"/>
                    <a:pt x="5" y="1416"/>
                    <a:pt x="7" y="1416"/>
                  </a:cubicBezTo>
                  <a:cubicBezTo>
                    <a:pt x="8" y="1416"/>
                    <a:pt x="8" y="1416"/>
                    <a:pt x="9" y="1416"/>
                  </a:cubicBezTo>
                  <a:cubicBezTo>
                    <a:pt x="10" y="1416"/>
                    <a:pt x="11" y="1416"/>
                    <a:pt x="13" y="1416"/>
                  </a:cubicBezTo>
                  <a:cubicBezTo>
                    <a:pt x="13" y="1416"/>
                    <a:pt x="14" y="1415"/>
                    <a:pt x="15" y="1415"/>
                  </a:cubicBezTo>
                  <a:cubicBezTo>
                    <a:pt x="16" y="1415"/>
                    <a:pt x="17" y="1415"/>
                    <a:pt x="18" y="1415"/>
                  </a:cubicBezTo>
                  <a:cubicBezTo>
                    <a:pt x="19" y="1415"/>
                    <a:pt x="19" y="1415"/>
                    <a:pt x="20" y="1414"/>
                  </a:cubicBezTo>
                  <a:cubicBezTo>
                    <a:pt x="22" y="1414"/>
                    <a:pt x="23" y="1414"/>
                    <a:pt x="25" y="1413"/>
                  </a:cubicBezTo>
                  <a:cubicBezTo>
                    <a:pt x="25" y="1413"/>
                    <a:pt x="26" y="1413"/>
                    <a:pt x="26" y="1413"/>
                  </a:cubicBezTo>
                  <a:cubicBezTo>
                    <a:pt x="27" y="1412"/>
                    <a:pt x="29" y="1412"/>
                    <a:pt x="30" y="1411"/>
                  </a:cubicBezTo>
                  <a:cubicBezTo>
                    <a:pt x="30" y="1411"/>
                    <a:pt x="31" y="1411"/>
                    <a:pt x="31" y="1410"/>
                  </a:cubicBezTo>
                  <a:cubicBezTo>
                    <a:pt x="33" y="1410"/>
                    <a:pt x="34" y="1409"/>
                    <a:pt x="35" y="1409"/>
                  </a:cubicBezTo>
                  <a:cubicBezTo>
                    <a:pt x="35" y="1408"/>
                    <a:pt x="36" y="1408"/>
                    <a:pt x="36" y="1408"/>
                  </a:cubicBezTo>
                  <a:cubicBezTo>
                    <a:pt x="38" y="1407"/>
                    <a:pt x="39" y="1406"/>
                    <a:pt x="41" y="1405"/>
                  </a:cubicBezTo>
                  <a:cubicBezTo>
                    <a:pt x="41" y="1405"/>
                    <a:pt x="41" y="1405"/>
                    <a:pt x="41" y="1405"/>
                  </a:cubicBezTo>
                  <a:cubicBezTo>
                    <a:pt x="42" y="1404"/>
                    <a:pt x="44" y="1402"/>
                    <a:pt x="45" y="1401"/>
                  </a:cubicBezTo>
                  <a:cubicBezTo>
                    <a:pt x="45" y="1401"/>
                    <a:pt x="45" y="1401"/>
                    <a:pt x="45" y="1401"/>
                  </a:cubicBezTo>
                  <a:cubicBezTo>
                    <a:pt x="47" y="1400"/>
                    <a:pt x="48" y="1398"/>
                    <a:pt x="50" y="1397"/>
                  </a:cubicBezTo>
                  <a:cubicBezTo>
                    <a:pt x="50" y="1397"/>
                    <a:pt x="50" y="1397"/>
                    <a:pt x="50" y="1397"/>
                  </a:cubicBezTo>
                  <a:cubicBezTo>
                    <a:pt x="51" y="1395"/>
                    <a:pt x="52" y="1394"/>
                    <a:pt x="54" y="1392"/>
                  </a:cubicBezTo>
                  <a:cubicBezTo>
                    <a:pt x="54" y="1392"/>
                    <a:pt x="54" y="1392"/>
                    <a:pt x="54" y="1392"/>
                  </a:cubicBezTo>
                  <a:cubicBezTo>
                    <a:pt x="55" y="1391"/>
                    <a:pt x="56" y="1389"/>
                    <a:pt x="57" y="1387"/>
                  </a:cubicBezTo>
                  <a:cubicBezTo>
                    <a:pt x="57" y="1387"/>
                    <a:pt x="57" y="1387"/>
                    <a:pt x="57" y="1387"/>
                  </a:cubicBezTo>
                  <a:cubicBezTo>
                    <a:pt x="59" y="1386"/>
                    <a:pt x="60" y="1384"/>
                    <a:pt x="61" y="1382"/>
                  </a:cubicBezTo>
                  <a:cubicBezTo>
                    <a:pt x="61" y="1382"/>
                    <a:pt x="61" y="1382"/>
                    <a:pt x="61" y="1382"/>
                  </a:cubicBezTo>
                  <a:cubicBezTo>
                    <a:pt x="61" y="1381"/>
                    <a:pt x="62" y="1379"/>
                    <a:pt x="62" y="1378"/>
                  </a:cubicBezTo>
                  <a:cubicBezTo>
                    <a:pt x="63" y="1377"/>
                    <a:pt x="63" y="1377"/>
                    <a:pt x="63" y="1376"/>
                  </a:cubicBezTo>
                  <a:cubicBezTo>
                    <a:pt x="63" y="1376"/>
                    <a:pt x="63" y="1376"/>
                    <a:pt x="63" y="1376"/>
                  </a:cubicBezTo>
                  <a:cubicBezTo>
                    <a:pt x="64" y="1374"/>
                    <a:pt x="65" y="1372"/>
                    <a:pt x="66" y="1370"/>
                  </a:cubicBezTo>
                  <a:cubicBezTo>
                    <a:pt x="66" y="1370"/>
                    <a:pt x="66" y="1370"/>
                    <a:pt x="66" y="1370"/>
                  </a:cubicBezTo>
                  <a:cubicBezTo>
                    <a:pt x="66" y="1368"/>
                    <a:pt x="67" y="1366"/>
                    <a:pt x="67" y="1364"/>
                  </a:cubicBezTo>
                  <a:cubicBezTo>
                    <a:pt x="67" y="1364"/>
                    <a:pt x="67" y="1364"/>
                    <a:pt x="67" y="1364"/>
                  </a:cubicBezTo>
                  <a:cubicBezTo>
                    <a:pt x="68" y="1362"/>
                    <a:pt x="68" y="1359"/>
                    <a:pt x="68" y="1357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32" y="78"/>
                    <a:pt x="232" y="78"/>
                    <a:pt x="232" y="78"/>
                  </a:cubicBezTo>
                  <a:cubicBezTo>
                    <a:pt x="232" y="76"/>
                    <a:pt x="232" y="74"/>
                    <a:pt x="232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32" y="70"/>
                    <a:pt x="232" y="69"/>
                    <a:pt x="232" y="67"/>
                  </a:cubicBezTo>
                  <a:cubicBezTo>
                    <a:pt x="232" y="66"/>
                    <a:pt x="232" y="66"/>
                    <a:pt x="232" y="66"/>
                  </a:cubicBezTo>
                  <a:cubicBezTo>
                    <a:pt x="232" y="66"/>
                    <a:pt x="232" y="65"/>
                    <a:pt x="232" y="64"/>
                  </a:cubicBezTo>
                  <a:cubicBezTo>
                    <a:pt x="232" y="63"/>
                    <a:pt x="232" y="61"/>
                    <a:pt x="232" y="60"/>
                  </a:cubicBezTo>
                  <a:cubicBezTo>
                    <a:pt x="231" y="59"/>
                    <a:pt x="231" y="59"/>
                    <a:pt x="231" y="58"/>
                  </a:cubicBezTo>
                  <a:cubicBezTo>
                    <a:pt x="231" y="57"/>
                    <a:pt x="231" y="56"/>
                    <a:pt x="231" y="55"/>
                  </a:cubicBezTo>
                  <a:cubicBezTo>
                    <a:pt x="230" y="54"/>
                    <a:pt x="230" y="53"/>
                    <a:pt x="230" y="53"/>
                  </a:cubicBezTo>
                  <a:cubicBezTo>
                    <a:pt x="230" y="51"/>
                    <a:pt x="230" y="50"/>
                    <a:pt x="229" y="49"/>
                  </a:cubicBezTo>
                  <a:cubicBezTo>
                    <a:pt x="229" y="49"/>
                    <a:pt x="229" y="48"/>
                    <a:pt x="229" y="47"/>
                  </a:cubicBezTo>
                  <a:cubicBezTo>
                    <a:pt x="228" y="46"/>
                    <a:pt x="228" y="45"/>
                    <a:pt x="227" y="44"/>
                  </a:cubicBezTo>
                  <a:cubicBezTo>
                    <a:pt x="227" y="43"/>
                    <a:pt x="227" y="43"/>
                    <a:pt x="226" y="4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26" y="40"/>
                    <a:pt x="225" y="39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3" y="36"/>
                    <a:pt x="222" y="35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0" y="32"/>
                    <a:pt x="220" y="31"/>
                    <a:pt x="218" y="29"/>
                  </a:cubicBezTo>
                  <a:cubicBezTo>
                    <a:pt x="218" y="29"/>
                    <a:pt x="218" y="29"/>
                    <a:pt x="218" y="29"/>
                  </a:cubicBezTo>
                  <a:cubicBezTo>
                    <a:pt x="218" y="29"/>
                    <a:pt x="218" y="29"/>
                    <a:pt x="217" y="28"/>
                  </a:cubicBezTo>
                  <a:cubicBezTo>
                    <a:pt x="217" y="28"/>
                    <a:pt x="216" y="27"/>
                    <a:pt x="215" y="26"/>
                  </a:cubicBezTo>
                  <a:cubicBezTo>
                    <a:pt x="215" y="26"/>
                    <a:pt x="215" y="26"/>
                    <a:pt x="215" y="26"/>
                  </a:cubicBezTo>
                  <a:cubicBezTo>
                    <a:pt x="215" y="25"/>
                    <a:pt x="214" y="25"/>
                    <a:pt x="213" y="24"/>
                  </a:cubicBezTo>
                  <a:cubicBezTo>
                    <a:pt x="213" y="24"/>
                    <a:pt x="221" y="22"/>
                    <a:pt x="233" y="26"/>
                  </a:cubicBezTo>
                  <a:cubicBezTo>
                    <a:pt x="233" y="25"/>
                    <a:pt x="232" y="25"/>
                    <a:pt x="232" y="24"/>
                  </a:cubicBezTo>
                  <a:cubicBezTo>
                    <a:pt x="232" y="24"/>
                    <a:pt x="232" y="24"/>
                    <a:pt x="232" y="24"/>
                  </a:cubicBezTo>
                  <a:cubicBezTo>
                    <a:pt x="231" y="22"/>
                    <a:pt x="230" y="21"/>
                    <a:pt x="229" y="20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7" y="18"/>
                    <a:pt x="226" y="17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ubicBezTo>
                    <a:pt x="223" y="14"/>
                    <a:pt x="222" y="13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ubicBezTo>
                    <a:pt x="219" y="10"/>
                    <a:pt x="217" y="9"/>
                    <a:pt x="216" y="8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4" y="7"/>
                    <a:pt x="213" y="6"/>
                    <a:pt x="211" y="5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9" y="4"/>
                    <a:pt x="207" y="3"/>
                    <a:pt x="206" y="2"/>
                  </a:cubicBezTo>
                  <a:cubicBezTo>
                    <a:pt x="204" y="1"/>
                    <a:pt x="202" y="1"/>
                    <a:pt x="200" y="0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53" y="18"/>
                    <a:pt x="253" y="18"/>
                    <a:pt x="253" y="18"/>
                  </a:cubicBezTo>
                  <a:cubicBezTo>
                    <a:pt x="254" y="18"/>
                    <a:pt x="254" y="18"/>
                    <a:pt x="254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6" y="19"/>
                    <a:pt x="256" y="19"/>
                    <a:pt x="256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9" y="20"/>
                    <a:pt x="259" y="20"/>
                    <a:pt x="259" y="20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1" y="22"/>
                    <a:pt x="261" y="22"/>
                    <a:pt x="261" y="22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63" y="23"/>
                    <a:pt x="263" y="23"/>
                    <a:pt x="263" y="23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9" y="27"/>
                    <a:pt x="269" y="27"/>
                    <a:pt x="269" y="27"/>
                  </a:cubicBezTo>
                  <a:cubicBezTo>
                    <a:pt x="270" y="27"/>
                    <a:pt x="270" y="27"/>
                    <a:pt x="270" y="27"/>
                  </a:cubicBezTo>
                  <a:cubicBezTo>
                    <a:pt x="270" y="27"/>
                    <a:pt x="270" y="27"/>
                    <a:pt x="270" y="27"/>
                  </a:cubicBezTo>
                  <a:cubicBezTo>
                    <a:pt x="270" y="27"/>
                    <a:pt x="270" y="27"/>
                    <a:pt x="270" y="27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1" y="29"/>
                    <a:pt x="271" y="29"/>
                    <a:pt x="271" y="29"/>
                  </a:cubicBezTo>
                  <a:cubicBezTo>
                    <a:pt x="272" y="29"/>
                    <a:pt x="272" y="29"/>
                    <a:pt x="272" y="29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5" y="33"/>
                    <a:pt x="275" y="33"/>
                    <a:pt x="275" y="33"/>
                  </a:cubicBezTo>
                  <a:cubicBezTo>
                    <a:pt x="276" y="34"/>
                    <a:pt x="276" y="34"/>
                    <a:pt x="276" y="34"/>
                  </a:cubicBezTo>
                  <a:cubicBezTo>
                    <a:pt x="277" y="34"/>
                    <a:pt x="277" y="34"/>
                    <a:pt x="277" y="34"/>
                  </a:cubicBezTo>
                  <a:cubicBezTo>
                    <a:pt x="278" y="36"/>
                    <a:pt x="278" y="36"/>
                    <a:pt x="278" y="36"/>
                  </a:cubicBezTo>
                  <a:cubicBezTo>
                    <a:pt x="278" y="36"/>
                    <a:pt x="278" y="36"/>
                    <a:pt x="278" y="36"/>
                  </a:cubicBezTo>
                  <a:cubicBezTo>
                    <a:pt x="278" y="36"/>
                    <a:pt x="278" y="36"/>
                    <a:pt x="278" y="36"/>
                  </a:cubicBezTo>
                  <a:cubicBezTo>
                    <a:pt x="279" y="37"/>
                    <a:pt x="279" y="37"/>
                    <a:pt x="279" y="37"/>
                  </a:cubicBezTo>
                  <a:cubicBezTo>
                    <a:pt x="279" y="37"/>
                    <a:pt x="279" y="37"/>
                    <a:pt x="279" y="38"/>
                  </a:cubicBezTo>
                  <a:cubicBezTo>
                    <a:pt x="280" y="38"/>
                    <a:pt x="280" y="38"/>
                    <a:pt x="280" y="39"/>
                  </a:cubicBezTo>
                  <a:cubicBezTo>
                    <a:pt x="281" y="39"/>
                    <a:pt x="281" y="40"/>
                    <a:pt x="281" y="40"/>
                  </a:cubicBezTo>
                  <a:cubicBezTo>
                    <a:pt x="281" y="40"/>
                    <a:pt x="281" y="40"/>
                    <a:pt x="281" y="40"/>
                  </a:cubicBezTo>
                  <a:cubicBezTo>
                    <a:pt x="281" y="40"/>
                    <a:pt x="281" y="40"/>
                    <a:pt x="281" y="40"/>
                  </a:cubicBezTo>
                  <a:cubicBezTo>
                    <a:pt x="282" y="41"/>
                    <a:pt x="282" y="41"/>
                    <a:pt x="282" y="41"/>
                  </a:cubicBezTo>
                  <a:cubicBezTo>
                    <a:pt x="282" y="42"/>
                    <a:pt x="283" y="42"/>
                    <a:pt x="283" y="43"/>
                  </a:cubicBezTo>
                  <a:cubicBezTo>
                    <a:pt x="283" y="43"/>
                    <a:pt x="284" y="44"/>
                    <a:pt x="284" y="44"/>
                  </a:cubicBezTo>
                  <a:cubicBezTo>
                    <a:pt x="284" y="45"/>
                    <a:pt x="284" y="45"/>
                    <a:pt x="284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6" y="47"/>
                    <a:pt x="286" y="48"/>
                  </a:cubicBezTo>
                  <a:cubicBezTo>
                    <a:pt x="286" y="48"/>
                    <a:pt x="287" y="49"/>
                    <a:pt x="287" y="50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51"/>
                    <a:pt x="288" y="51"/>
                    <a:pt x="288" y="52"/>
                  </a:cubicBezTo>
                  <a:cubicBezTo>
                    <a:pt x="288" y="52"/>
                    <a:pt x="288" y="53"/>
                    <a:pt x="289" y="53"/>
                  </a:cubicBezTo>
                  <a:cubicBezTo>
                    <a:pt x="289" y="55"/>
                    <a:pt x="290" y="56"/>
                    <a:pt x="290" y="57"/>
                  </a:cubicBezTo>
                  <a:cubicBezTo>
                    <a:pt x="290" y="58"/>
                    <a:pt x="290" y="58"/>
                    <a:pt x="290" y="58"/>
                  </a:cubicBezTo>
                  <a:cubicBezTo>
                    <a:pt x="291" y="59"/>
                    <a:pt x="291" y="59"/>
                    <a:pt x="291" y="60"/>
                  </a:cubicBezTo>
                  <a:cubicBezTo>
                    <a:pt x="291" y="61"/>
                    <a:pt x="292" y="62"/>
                    <a:pt x="292" y="63"/>
                  </a:cubicBezTo>
                  <a:cubicBezTo>
                    <a:pt x="292" y="64"/>
                    <a:pt x="292" y="64"/>
                    <a:pt x="292" y="65"/>
                  </a:cubicBezTo>
                  <a:cubicBezTo>
                    <a:pt x="292" y="65"/>
                    <a:pt x="292" y="66"/>
                    <a:pt x="293" y="66"/>
                  </a:cubicBezTo>
                  <a:cubicBezTo>
                    <a:pt x="293" y="67"/>
                    <a:pt x="293" y="67"/>
                    <a:pt x="293" y="68"/>
                  </a:cubicBezTo>
                  <a:cubicBezTo>
                    <a:pt x="293" y="69"/>
                    <a:pt x="293" y="69"/>
                    <a:pt x="293" y="70"/>
                  </a:cubicBezTo>
                  <a:cubicBezTo>
                    <a:pt x="293" y="71"/>
                    <a:pt x="294" y="71"/>
                    <a:pt x="294" y="72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4" y="74"/>
                    <a:pt x="294" y="76"/>
                    <a:pt x="294" y="77"/>
                  </a:cubicBezTo>
                  <a:cubicBezTo>
                    <a:pt x="294" y="78"/>
                    <a:pt x="294" y="78"/>
                    <a:pt x="294" y="79"/>
                  </a:cubicBezTo>
                  <a:cubicBezTo>
                    <a:pt x="294" y="79"/>
                    <a:pt x="294" y="80"/>
                    <a:pt x="294" y="80"/>
                  </a:cubicBezTo>
                  <a:cubicBezTo>
                    <a:pt x="294" y="81"/>
                    <a:pt x="294" y="81"/>
                    <a:pt x="294" y="81"/>
                  </a:cubicBezTo>
                  <a:close/>
                </a:path>
              </a:pathLst>
            </a:custGeom>
            <a:solidFill>
              <a:srgbClr val="BB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7" name="îśḷïḓé"/>
            <p:cNvSpPr/>
            <p:nvPr/>
          </p:nvSpPr>
          <p:spPr bwMode="auto">
            <a:xfrm>
              <a:off x="5345113" y="5737225"/>
              <a:ext cx="195263" cy="90488"/>
            </a:xfrm>
            <a:custGeom>
              <a:avLst/>
              <a:gdLst>
                <a:gd name="T0" fmla="*/ 125 w 125"/>
                <a:gd name="T1" fmla="*/ 13 h 58"/>
                <a:gd name="T2" fmla="*/ 124 w 125"/>
                <a:gd name="T3" fmla="*/ 15 h 58"/>
                <a:gd name="T4" fmla="*/ 123 w 125"/>
                <a:gd name="T5" fmla="*/ 17 h 58"/>
                <a:gd name="T6" fmla="*/ 123 w 125"/>
                <a:gd name="T7" fmla="*/ 17 h 58"/>
                <a:gd name="T8" fmla="*/ 122 w 125"/>
                <a:gd name="T9" fmla="*/ 18 h 58"/>
                <a:gd name="T10" fmla="*/ 121 w 125"/>
                <a:gd name="T11" fmla="*/ 20 h 58"/>
                <a:gd name="T12" fmla="*/ 120 w 125"/>
                <a:gd name="T13" fmla="*/ 21 h 58"/>
                <a:gd name="T14" fmla="*/ 119 w 125"/>
                <a:gd name="T15" fmla="*/ 23 h 58"/>
                <a:gd name="T16" fmla="*/ 119 w 125"/>
                <a:gd name="T17" fmla="*/ 24 h 58"/>
                <a:gd name="T18" fmla="*/ 118 w 125"/>
                <a:gd name="T19" fmla="*/ 25 h 58"/>
                <a:gd name="T20" fmla="*/ 116 w 125"/>
                <a:gd name="T21" fmla="*/ 27 h 58"/>
                <a:gd name="T22" fmla="*/ 115 w 125"/>
                <a:gd name="T23" fmla="*/ 29 h 58"/>
                <a:gd name="T24" fmla="*/ 114 w 125"/>
                <a:gd name="T25" fmla="*/ 30 h 58"/>
                <a:gd name="T26" fmla="*/ 113 w 125"/>
                <a:gd name="T27" fmla="*/ 31 h 58"/>
                <a:gd name="T28" fmla="*/ 112 w 125"/>
                <a:gd name="T29" fmla="*/ 33 h 58"/>
                <a:gd name="T30" fmla="*/ 110 w 125"/>
                <a:gd name="T31" fmla="*/ 35 h 58"/>
                <a:gd name="T32" fmla="*/ 109 w 125"/>
                <a:gd name="T33" fmla="*/ 35 h 58"/>
                <a:gd name="T34" fmla="*/ 108 w 125"/>
                <a:gd name="T35" fmla="*/ 36 h 58"/>
                <a:gd name="T36" fmla="*/ 106 w 125"/>
                <a:gd name="T37" fmla="*/ 38 h 58"/>
                <a:gd name="T38" fmla="*/ 104 w 125"/>
                <a:gd name="T39" fmla="*/ 40 h 58"/>
                <a:gd name="T40" fmla="*/ 104 w 125"/>
                <a:gd name="T41" fmla="*/ 40 h 58"/>
                <a:gd name="T42" fmla="*/ 102 w 125"/>
                <a:gd name="T43" fmla="*/ 42 h 58"/>
                <a:gd name="T44" fmla="*/ 99 w 125"/>
                <a:gd name="T45" fmla="*/ 45 h 58"/>
                <a:gd name="T46" fmla="*/ 98 w 125"/>
                <a:gd name="T47" fmla="*/ 45 h 58"/>
                <a:gd name="T48" fmla="*/ 96 w 125"/>
                <a:gd name="T49" fmla="*/ 47 h 58"/>
                <a:gd name="T50" fmla="*/ 93 w 125"/>
                <a:gd name="T51" fmla="*/ 48 h 58"/>
                <a:gd name="T52" fmla="*/ 87 w 125"/>
                <a:gd name="T53" fmla="*/ 51 h 58"/>
                <a:gd name="T54" fmla="*/ 84 w 125"/>
                <a:gd name="T55" fmla="*/ 53 h 58"/>
                <a:gd name="T56" fmla="*/ 80 w 125"/>
                <a:gd name="T57" fmla="*/ 55 h 58"/>
                <a:gd name="T58" fmla="*/ 74 w 125"/>
                <a:gd name="T59" fmla="*/ 56 h 58"/>
                <a:gd name="T60" fmla="*/ 71 w 125"/>
                <a:gd name="T61" fmla="*/ 57 h 58"/>
                <a:gd name="T62" fmla="*/ 65 w 125"/>
                <a:gd name="T63" fmla="*/ 58 h 58"/>
                <a:gd name="T64" fmla="*/ 60 w 125"/>
                <a:gd name="T65" fmla="*/ 58 h 58"/>
                <a:gd name="T66" fmla="*/ 51 w 125"/>
                <a:gd name="T67" fmla="*/ 58 h 58"/>
                <a:gd name="T68" fmla="*/ 7 w 125"/>
                <a:gd name="T69" fmla="*/ 52 h 58"/>
                <a:gd name="T70" fmla="*/ 13 w 125"/>
                <a:gd name="T71" fmla="*/ 52 h 58"/>
                <a:gd name="T72" fmla="*/ 20 w 125"/>
                <a:gd name="T73" fmla="*/ 51 h 58"/>
                <a:gd name="T74" fmla="*/ 28 w 125"/>
                <a:gd name="T75" fmla="*/ 49 h 58"/>
                <a:gd name="T76" fmla="*/ 34 w 125"/>
                <a:gd name="T77" fmla="*/ 46 h 58"/>
                <a:gd name="T78" fmla="*/ 40 w 125"/>
                <a:gd name="T79" fmla="*/ 43 h 58"/>
                <a:gd name="T80" fmla="*/ 42 w 125"/>
                <a:gd name="T81" fmla="*/ 42 h 58"/>
                <a:gd name="T82" fmla="*/ 7 w 125"/>
                <a:gd name="T83" fmla="*/ 38 h 58"/>
                <a:gd name="T84" fmla="*/ 13 w 125"/>
                <a:gd name="T85" fmla="*/ 38 h 58"/>
                <a:gd name="T86" fmla="*/ 18 w 125"/>
                <a:gd name="T87" fmla="*/ 37 h 58"/>
                <a:gd name="T88" fmla="*/ 25 w 125"/>
                <a:gd name="T89" fmla="*/ 35 h 58"/>
                <a:gd name="T90" fmla="*/ 30 w 125"/>
                <a:gd name="T91" fmla="*/ 33 h 58"/>
                <a:gd name="T92" fmla="*/ 35 w 125"/>
                <a:gd name="T93" fmla="*/ 31 h 58"/>
                <a:gd name="T94" fmla="*/ 41 w 125"/>
                <a:gd name="T95" fmla="*/ 27 h 58"/>
                <a:gd name="T96" fmla="*/ 45 w 125"/>
                <a:gd name="T97" fmla="*/ 23 h 58"/>
                <a:gd name="T98" fmla="*/ 50 w 125"/>
                <a:gd name="T99" fmla="*/ 19 h 58"/>
                <a:gd name="T100" fmla="*/ 54 w 125"/>
                <a:gd name="T101" fmla="*/ 14 h 58"/>
                <a:gd name="T102" fmla="*/ 57 w 125"/>
                <a:gd name="T103" fmla="*/ 9 h 58"/>
                <a:gd name="T104" fmla="*/ 61 w 125"/>
                <a:gd name="T105" fmla="*/ 4 h 58"/>
                <a:gd name="T106" fmla="*/ 62 w 125"/>
                <a:gd name="T10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58">
                  <a:moveTo>
                    <a:pt x="125" y="12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1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4"/>
                    <a:pt x="99" y="44"/>
                    <a:pt x="99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7" y="46"/>
                  </a:cubicBezTo>
                  <a:cubicBezTo>
                    <a:pt x="97" y="46"/>
                    <a:pt x="96" y="46"/>
                    <a:pt x="96" y="47"/>
                  </a:cubicBezTo>
                  <a:cubicBezTo>
                    <a:pt x="95" y="47"/>
                    <a:pt x="95" y="47"/>
                    <a:pt x="94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0" y="50"/>
                    <a:pt x="89" y="51"/>
                    <a:pt x="87" y="51"/>
                  </a:cubicBezTo>
                  <a:cubicBezTo>
                    <a:pt x="87" y="52"/>
                    <a:pt x="86" y="52"/>
                    <a:pt x="85" y="52"/>
                  </a:cubicBezTo>
                  <a:cubicBezTo>
                    <a:pt x="85" y="52"/>
                    <a:pt x="84" y="53"/>
                    <a:pt x="84" y="53"/>
                  </a:cubicBezTo>
                  <a:cubicBezTo>
                    <a:pt x="83" y="53"/>
                    <a:pt x="82" y="54"/>
                    <a:pt x="81" y="54"/>
                  </a:cubicBezTo>
                  <a:cubicBezTo>
                    <a:pt x="80" y="54"/>
                    <a:pt x="80" y="54"/>
                    <a:pt x="80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7" y="55"/>
                    <a:pt x="75" y="56"/>
                    <a:pt x="74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72" y="57"/>
                    <a:pt x="71" y="57"/>
                  </a:cubicBezTo>
                  <a:cubicBezTo>
                    <a:pt x="70" y="57"/>
                    <a:pt x="68" y="57"/>
                    <a:pt x="67" y="57"/>
                  </a:cubicBezTo>
                  <a:cubicBezTo>
                    <a:pt x="66" y="58"/>
                    <a:pt x="65" y="58"/>
                    <a:pt x="65" y="58"/>
                  </a:cubicBezTo>
                  <a:cubicBezTo>
                    <a:pt x="64" y="58"/>
                    <a:pt x="63" y="58"/>
                    <a:pt x="63" y="58"/>
                  </a:cubicBezTo>
                  <a:cubicBezTo>
                    <a:pt x="62" y="58"/>
                    <a:pt x="61" y="58"/>
                    <a:pt x="60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6" y="58"/>
                    <a:pt x="54" y="58"/>
                    <a:pt x="51" y="5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4" y="52"/>
                    <a:pt x="7" y="52"/>
                  </a:cubicBezTo>
                  <a:cubicBezTo>
                    <a:pt x="7" y="52"/>
                    <a:pt x="8" y="52"/>
                    <a:pt x="9" y="52"/>
                  </a:cubicBezTo>
                  <a:cubicBezTo>
                    <a:pt x="10" y="52"/>
                    <a:pt x="12" y="52"/>
                    <a:pt x="13" y="52"/>
                  </a:cubicBezTo>
                  <a:cubicBezTo>
                    <a:pt x="14" y="52"/>
                    <a:pt x="15" y="52"/>
                    <a:pt x="15" y="52"/>
                  </a:cubicBezTo>
                  <a:cubicBezTo>
                    <a:pt x="17" y="51"/>
                    <a:pt x="19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4" y="50"/>
                    <a:pt x="26" y="49"/>
                    <a:pt x="28" y="49"/>
                  </a:cubicBezTo>
                  <a:cubicBezTo>
                    <a:pt x="29" y="49"/>
                    <a:pt x="29" y="48"/>
                    <a:pt x="29" y="48"/>
                  </a:cubicBezTo>
                  <a:cubicBezTo>
                    <a:pt x="31" y="48"/>
                    <a:pt x="33" y="47"/>
                    <a:pt x="34" y="46"/>
                  </a:cubicBezTo>
                  <a:cubicBezTo>
                    <a:pt x="35" y="46"/>
                    <a:pt x="35" y="46"/>
                    <a:pt x="36" y="46"/>
                  </a:cubicBezTo>
                  <a:cubicBezTo>
                    <a:pt x="38" y="45"/>
                    <a:pt x="39" y="44"/>
                    <a:pt x="40" y="43"/>
                  </a:cubicBezTo>
                  <a:cubicBezTo>
                    <a:pt x="41" y="43"/>
                    <a:pt x="41" y="43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10" y="38"/>
                    <a:pt x="11" y="38"/>
                    <a:pt x="13" y="38"/>
                  </a:cubicBezTo>
                  <a:cubicBezTo>
                    <a:pt x="13" y="38"/>
                    <a:pt x="14" y="37"/>
                    <a:pt x="15" y="37"/>
                  </a:cubicBezTo>
                  <a:cubicBezTo>
                    <a:pt x="16" y="37"/>
                    <a:pt x="17" y="37"/>
                    <a:pt x="18" y="37"/>
                  </a:cubicBezTo>
                  <a:cubicBezTo>
                    <a:pt x="19" y="37"/>
                    <a:pt x="19" y="37"/>
                    <a:pt x="20" y="36"/>
                  </a:cubicBezTo>
                  <a:cubicBezTo>
                    <a:pt x="22" y="36"/>
                    <a:pt x="23" y="36"/>
                    <a:pt x="25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7" y="34"/>
                    <a:pt x="29" y="34"/>
                    <a:pt x="30" y="33"/>
                  </a:cubicBezTo>
                  <a:cubicBezTo>
                    <a:pt x="30" y="33"/>
                    <a:pt x="31" y="33"/>
                    <a:pt x="31" y="32"/>
                  </a:cubicBezTo>
                  <a:cubicBezTo>
                    <a:pt x="33" y="32"/>
                    <a:pt x="34" y="31"/>
                    <a:pt x="35" y="31"/>
                  </a:cubicBezTo>
                  <a:cubicBezTo>
                    <a:pt x="35" y="30"/>
                    <a:pt x="36" y="30"/>
                    <a:pt x="36" y="30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4" y="24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7" y="22"/>
                    <a:pt x="48" y="20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7"/>
                    <a:pt x="52" y="16"/>
                    <a:pt x="5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6" y="11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9" y="8"/>
                    <a:pt x="60" y="6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2" y="1"/>
                    <a:pt x="62" y="0"/>
                  </a:cubicBezTo>
                  <a:lnTo>
                    <a:pt x="125" y="12"/>
                  </a:lnTo>
                  <a:close/>
                </a:path>
              </a:pathLst>
            </a:custGeom>
            <a:solidFill>
              <a:srgbClr val="8B8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8" name="íṣ1ïḍe"/>
            <p:cNvSpPr/>
            <p:nvPr/>
          </p:nvSpPr>
          <p:spPr bwMode="auto">
            <a:xfrm>
              <a:off x="5699125" y="3635375"/>
              <a:ext cx="106363" cy="136525"/>
            </a:xfrm>
            <a:custGeom>
              <a:avLst/>
              <a:gdLst>
                <a:gd name="T0" fmla="*/ 68 w 68"/>
                <a:gd name="T1" fmla="*/ 48 h 87"/>
                <a:gd name="T2" fmla="*/ 68 w 68"/>
                <a:gd name="T3" fmla="*/ 51 h 87"/>
                <a:gd name="T4" fmla="*/ 68 w 68"/>
                <a:gd name="T5" fmla="*/ 53 h 87"/>
                <a:gd name="T6" fmla="*/ 68 w 68"/>
                <a:gd name="T7" fmla="*/ 54 h 87"/>
                <a:gd name="T8" fmla="*/ 68 w 68"/>
                <a:gd name="T9" fmla="*/ 54 h 87"/>
                <a:gd name="T10" fmla="*/ 68 w 68"/>
                <a:gd name="T11" fmla="*/ 55 h 87"/>
                <a:gd name="T12" fmla="*/ 68 w 68"/>
                <a:gd name="T13" fmla="*/ 57 h 87"/>
                <a:gd name="T14" fmla="*/ 68 w 68"/>
                <a:gd name="T15" fmla="*/ 58 h 87"/>
                <a:gd name="T16" fmla="*/ 68 w 68"/>
                <a:gd name="T17" fmla="*/ 60 h 87"/>
                <a:gd name="T18" fmla="*/ 68 w 68"/>
                <a:gd name="T19" fmla="*/ 61 h 87"/>
                <a:gd name="T20" fmla="*/ 64 w 68"/>
                <a:gd name="T21" fmla="*/ 87 h 87"/>
                <a:gd name="T22" fmla="*/ 11 w 68"/>
                <a:gd name="T23" fmla="*/ 76 h 87"/>
                <a:gd name="T24" fmla="*/ 14 w 68"/>
                <a:gd name="T25" fmla="*/ 49 h 87"/>
                <a:gd name="T26" fmla="*/ 15 w 68"/>
                <a:gd name="T27" fmla="*/ 44 h 87"/>
                <a:gd name="T28" fmla="*/ 15 w 68"/>
                <a:gd name="T29" fmla="*/ 43 h 87"/>
                <a:gd name="T30" fmla="*/ 15 w 68"/>
                <a:gd name="T31" fmla="*/ 38 h 87"/>
                <a:gd name="T32" fmla="*/ 15 w 68"/>
                <a:gd name="T33" fmla="*/ 38 h 87"/>
                <a:gd name="T34" fmla="*/ 14 w 68"/>
                <a:gd name="T35" fmla="*/ 35 h 87"/>
                <a:gd name="T36" fmla="*/ 14 w 68"/>
                <a:gd name="T37" fmla="*/ 32 h 87"/>
                <a:gd name="T38" fmla="*/ 14 w 68"/>
                <a:gd name="T39" fmla="*/ 29 h 87"/>
                <a:gd name="T40" fmla="*/ 13 w 68"/>
                <a:gd name="T41" fmla="*/ 26 h 87"/>
                <a:gd name="T42" fmla="*/ 13 w 68"/>
                <a:gd name="T43" fmla="*/ 24 h 87"/>
                <a:gd name="T44" fmla="*/ 12 w 68"/>
                <a:gd name="T45" fmla="*/ 21 h 87"/>
                <a:gd name="T46" fmla="*/ 11 w 68"/>
                <a:gd name="T47" fmla="*/ 19 h 87"/>
                <a:gd name="T48" fmla="*/ 10 w 68"/>
                <a:gd name="T49" fmla="*/ 16 h 87"/>
                <a:gd name="T50" fmla="*/ 9 w 68"/>
                <a:gd name="T51" fmla="*/ 13 h 87"/>
                <a:gd name="T52" fmla="*/ 9 w 68"/>
                <a:gd name="T53" fmla="*/ 13 h 87"/>
                <a:gd name="T54" fmla="*/ 7 w 68"/>
                <a:gd name="T55" fmla="*/ 9 h 87"/>
                <a:gd name="T56" fmla="*/ 6 w 68"/>
                <a:gd name="T57" fmla="*/ 8 h 87"/>
                <a:gd name="T58" fmla="*/ 4 w 68"/>
                <a:gd name="T59" fmla="*/ 5 h 87"/>
                <a:gd name="T60" fmla="*/ 4 w 68"/>
                <a:gd name="T61" fmla="*/ 5 h 87"/>
                <a:gd name="T62" fmla="*/ 1 w 68"/>
                <a:gd name="T63" fmla="*/ 1 h 87"/>
                <a:gd name="T64" fmla="*/ 1 w 68"/>
                <a:gd name="T65" fmla="*/ 1 h 87"/>
                <a:gd name="T66" fmla="*/ 0 w 68"/>
                <a:gd name="T67" fmla="*/ 0 h 87"/>
                <a:gd name="T68" fmla="*/ 61 w 68"/>
                <a:gd name="T69" fmla="*/ 17 h 87"/>
                <a:gd name="T70" fmla="*/ 61 w 68"/>
                <a:gd name="T71" fmla="*/ 17 h 87"/>
                <a:gd name="T72" fmla="*/ 61 w 68"/>
                <a:gd name="T73" fmla="*/ 18 h 87"/>
                <a:gd name="T74" fmla="*/ 62 w 68"/>
                <a:gd name="T75" fmla="*/ 19 h 87"/>
                <a:gd name="T76" fmla="*/ 63 w 68"/>
                <a:gd name="T77" fmla="*/ 20 h 87"/>
                <a:gd name="T78" fmla="*/ 64 w 68"/>
                <a:gd name="T79" fmla="*/ 24 h 87"/>
                <a:gd name="T80" fmla="*/ 64 w 68"/>
                <a:gd name="T81" fmla="*/ 25 h 87"/>
                <a:gd name="T82" fmla="*/ 65 w 68"/>
                <a:gd name="T83" fmla="*/ 27 h 87"/>
                <a:gd name="T84" fmla="*/ 66 w 68"/>
                <a:gd name="T85" fmla="*/ 30 h 87"/>
                <a:gd name="T86" fmla="*/ 66 w 68"/>
                <a:gd name="T87" fmla="*/ 32 h 87"/>
                <a:gd name="T88" fmla="*/ 67 w 68"/>
                <a:gd name="T89" fmla="*/ 33 h 87"/>
                <a:gd name="T90" fmla="*/ 67 w 68"/>
                <a:gd name="T91" fmla="*/ 35 h 87"/>
                <a:gd name="T92" fmla="*/ 67 w 68"/>
                <a:gd name="T93" fmla="*/ 37 h 87"/>
                <a:gd name="T94" fmla="*/ 68 w 68"/>
                <a:gd name="T95" fmla="*/ 39 h 87"/>
                <a:gd name="T96" fmla="*/ 68 w 68"/>
                <a:gd name="T97" fmla="*/ 40 h 87"/>
                <a:gd name="T98" fmla="*/ 68 w 68"/>
                <a:gd name="T99" fmla="*/ 44 h 87"/>
                <a:gd name="T100" fmla="*/ 68 w 68"/>
                <a:gd name="T101" fmla="*/ 46 h 87"/>
                <a:gd name="T102" fmla="*/ 68 w 68"/>
                <a:gd name="T103" fmla="*/ 47 h 87"/>
                <a:gd name="T104" fmla="*/ 68 w 68"/>
                <a:gd name="T105" fmla="*/ 4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87">
                  <a:moveTo>
                    <a:pt x="68" y="48"/>
                  </a:moveTo>
                  <a:cubicBezTo>
                    <a:pt x="68" y="51"/>
                    <a:pt x="68" y="51"/>
                    <a:pt x="68" y="51"/>
                  </a:cubicBezTo>
                  <a:cubicBezTo>
                    <a:pt x="68" y="51"/>
                    <a:pt x="68" y="52"/>
                    <a:pt x="68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6"/>
                    <a:pt x="68" y="56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cubicBezTo>
                    <a:pt x="68" y="59"/>
                    <a:pt x="68" y="59"/>
                    <a:pt x="68" y="60"/>
                  </a:cubicBezTo>
                  <a:cubicBezTo>
                    <a:pt x="68" y="60"/>
                    <a:pt x="68" y="60"/>
                    <a:pt x="68" y="6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7"/>
                    <a:pt x="15" y="45"/>
                    <a:pt x="15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1"/>
                    <a:pt x="15" y="40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7"/>
                    <a:pt x="15" y="36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7"/>
                    <a:pt x="13" y="26"/>
                  </a:cubicBezTo>
                  <a:cubicBezTo>
                    <a:pt x="13" y="25"/>
                    <a:pt x="13" y="25"/>
                    <a:pt x="13" y="24"/>
                  </a:cubicBezTo>
                  <a:cubicBezTo>
                    <a:pt x="12" y="23"/>
                    <a:pt x="12" y="22"/>
                    <a:pt x="12" y="21"/>
                  </a:cubicBezTo>
                  <a:cubicBezTo>
                    <a:pt x="12" y="20"/>
                    <a:pt x="11" y="19"/>
                    <a:pt x="11" y="19"/>
                  </a:cubicBezTo>
                  <a:cubicBezTo>
                    <a:pt x="11" y="18"/>
                    <a:pt x="10" y="17"/>
                    <a:pt x="10" y="16"/>
                  </a:cubicBezTo>
                  <a:cubicBezTo>
                    <a:pt x="10" y="15"/>
                    <a:pt x="9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9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3" y="22"/>
                    <a:pt x="64" y="23"/>
                    <a:pt x="64" y="24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5" y="26"/>
                    <a:pt x="65" y="26"/>
                    <a:pt x="65" y="27"/>
                  </a:cubicBezTo>
                  <a:cubicBezTo>
                    <a:pt x="65" y="28"/>
                    <a:pt x="66" y="29"/>
                    <a:pt x="66" y="30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6" y="33"/>
                    <a:pt x="67" y="33"/>
                  </a:cubicBezTo>
                  <a:cubicBezTo>
                    <a:pt x="67" y="34"/>
                    <a:pt x="67" y="34"/>
                    <a:pt x="67" y="35"/>
                  </a:cubicBezTo>
                  <a:cubicBezTo>
                    <a:pt x="67" y="36"/>
                    <a:pt x="67" y="36"/>
                    <a:pt x="67" y="37"/>
                  </a:cubicBezTo>
                  <a:cubicBezTo>
                    <a:pt x="67" y="38"/>
                    <a:pt x="68" y="38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41"/>
                    <a:pt x="68" y="43"/>
                    <a:pt x="68" y="44"/>
                  </a:cubicBezTo>
                  <a:cubicBezTo>
                    <a:pt x="68" y="45"/>
                    <a:pt x="68" y="45"/>
                    <a:pt x="68" y="46"/>
                  </a:cubicBezTo>
                  <a:cubicBezTo>
                    <a:pt x="68" y="46"/>
                    <a:pt x="68" y="47"/>
                    <a:pt x="68" y="47"/>
                  </a:cubicBezTo>
                  <a:cubicBezTo>
                    <a:pt x="68" y="48"/>
                    <a:pt x="68" y="48"/>
                    <a:pt x="6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9" name="îsḻîdé"/>
            <p:cNvSpPr/>
            <p:nvPr/>
          </p:nvSpPr>
          <p:spPr bwMode="auto">
            <a:xfrm>
              <a:off x="4191000" y="3990975"/>
              <a:ext cx="1198563" cy="1641475"/>
            </a:xfrm>
            <a:custGeom>
              <a:avLst/>
              <a:gdLst>
                <a:gd name="T0" fmla="*/ 766 w 766"/>
                <a:gd name="T1" fmla="*/ 763 h 1050"/>
                <a:gd name="T2" fmla="*/ 749 w 766"/>
                <a:gd name="T3" fmla="*/ 895 h 1050"/>
                <a:gd name="T4" fmla="*/ 731 w 766"/>
                <a:gd name="T5" fmla="*/ 1041 h 1050"/>
                <a:gd name="T6" fmla="*/ 730 w 766"/>
                <a:gd name="T7" fmla="*/ 1045 h 1050"/>
                <a:gd name="T8" fmla="*/ 728 w 766"/>
                <a:gd name="T9" fmla="*/ 1048 h 1050"/>
                <a:gd name="T10" fmla="*/ 726 w 766"/>
                <a:gd name="T11" fmla="*/ 1050 h 1050"/>
                <a:gd name="T12" fmla="*/ 723 w 766"/>
                <a:gd name="T13" fmla="*/ 1050 h 1050"/>
                <a:gd name="T14" fmla="*/ 692 w 766"/>
                <a:gd name="T15" fmla="*/ 1047 h 1050"/>
                <a:gd name="T16" fmla="*/ 5 w 766"/>
                <a:gd name="T17" fmla="*/ 970 h 1050"/>
                <a:gd name="T18" fmla="*/ 3 w 766"/>
                <a:gd name="T19" fmla="*/ 969 h 1050"/>
                <a:gd name="T20" fmla="*/ 1 w 766"/>
                <a:gd name="T21" fmla="*/ 968 h 1050"/>
                <a:gd name="T22" fmla="*/ 1 w 766"/>
                <a:gd name="T23" fmla="*/ 965 h 1050"/>
                <a:gd name="T24" fmla="*/ 0 w 766"/>
                <a:gd name="T25" fmla="*/ 963 h 1050"/>
                <a:gd name="T26" fmla="*/ 84 w 766"/>
                <a:gd name="T27" fmla="*/ 316 h 1050"/>
                <a:gd name="T28" fmla="*/ 109 w 766"/>
                <a:gd name="T29" fmla="*/ 126 h 1050"/>
                <a:gd name="T30" fmla="*/ 125 w 766"/>
                <a:gd name="T31" fmla="*/ 0 h 1050"/>
                <a:gd name="T32" fmla="*/ 766 w 766"/>
                <a:gd name="T33" fmla="*/ 763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6" h="1050">
                  <a:moveTo>
                    <a:pt x="766" y="763"/>
                  </a:moveTo>
                  <a:cubicBezTo>
                    <a:pt x="749" y="895"/>
                    <a:pt x="749" y="895"/>
                    <a:pt x="749" y="895"/>
                  </a:cubicBezTo>
                  <a:cubicBezTo>
                    <a:pt x="731" y="1041"/>
                    <a:pt x="731" y="1041"/>
                    <a:pt x="731" y="1041"/>
                  </a:cubicBezTo>
                  <a:cubicBezTo>
                    <a:pt x="731" y="1042"/>
                    <a:pt x="731" y="1044"/>
                    <a:pt x="730" y="1045"/>
                  </a:cubicBezTo>
                  <a:cubicBezTo>
                    <a:pt x="730" y="1046"/>
                    <a:pt x="729" y="1047"/>
                    <a:pt x="728" y="1048"/>
                  </a:cubicBezTo>
                  <a:cubicBezTo>
                    <a:pt x="728" y="1048"/>
                    <a:pt x="727" y="1049"/>
                    <a:pt x="726" y="1050"/>
                  </a:cubicBezTo>
                  <a:cubicBezTo>
                    <a:pt x="725" y="1050"/>
                    <a:pt x="724" y="1050"/>
                    <a:pt x="723" y="1050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5" y="970"/>
                    <a:pt x="5" y="970"/>
                    <a:pt x="5" y="970"/>
                  </a:cubicBezTo>
                  <a:cubicBezTo>
                    <a:pt x="5" y="970"/>
                    <a:pt x="4" y="970"/>
                    <a:pt x="3" y="969"/>
                  </a:cubicBezTo>
                  <a:cubicBezTo>
                    <a:pt x="3" y="969"/>
                    <a:pt x="2" y="968"/>
                    <a:pt x="1" y="968"/>
                  </a:cubicBezTo>
                  <a:cubicBezTo>
                    <a:pt x="1" y="967"/>
                    <a:pt x="1" y="966"/>
                    <a:pt x="1" y="965"/>
                  </a:cubicBezTo>
                  <a:cubicBezTo>
                    <a:pt x="0" y="964"/>
                    <a:pt x="0" y="964"/>
                    <a:pt x="0" y="963"/>
                  </a:cubicBezTo>
                  <a:cubicBezTo>
                    <a:pt x="84" y="316"/>
                    <a:pt x="84" y="316"/>
                    <a:pt x="84" y="31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766" y="763"/>
                    <a:pt x="766" y="763"/>
                    <a:pt x="766" y="763"/>
                  </a:cubicBezTo>
                </a:path>
              </a:pathLst>
            </a:custGeom>
            <a:solidFill>
              <a:srgbClr val="F7F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0" name="î$lîḍé"/>
            <p:cNvSpPr/>
            <p:nvPr/>
          </p:nvSpPr>
          <p:spPr bwMode="auto">
            <a:xfrm>
              <a:off x="4386263" y="3779838"/>
              <a:ext cx="1173163" cy="1403350"/>
            </a:xfrm>
            <a:custGeom>
              <a:avLst/>
              <a:gdLst>
                <a:gd name="T0" fmla="*/ 743 w 749"/>
                <a:gd name="T1" fmla="*/ 32 h 899"/>
                <a:gd name="T2" fmla="*/ 746 w 749"/>
                <a:gd name="T3" fmla="*/ 33 h 899"/>
                <a:gd name="T4" fmla="*/ 748 w 749"/>
                <a:gd name="T5" fmla="*/ 35 h 899"/>
                <a:gd name="T6" fmla="*/ 749 w 749"/>
                <a:gd name="T7" fmla="*/ 37 h 899"/>
                <a:gd name="T8" fmla="*/ 749 w 749"/>
                <a:gd name="T9" fmla="*/ 40 h 899"/>
                <a:gd name="T10" fmla="*/ 641 w 749"/>
                <a:gd name="T11" fmla="*/ 899 h 899"/>
                <a:gd name="T12" fmla="*/ 0 w 749"/>
                <a:gd name="T13" fmla="*/ 136 h 899"/>
                <a:gd name="T14" fmla="*/ 17 w 749"/>
                <a:gd name="T15" fmla="*/ 6 h 899"/>
                <a:gd name="T16" fmla="*/ 18 w 749"/>
                <a:gd name="T17" fmla="*/ 4 h 899"/>
                <a:gd name="T18" fmla="*/ 20 w 749"/>
                <a:gd name="T19" fmla="*/ 2 h 899"/>
                <a:gd name="T20" fmla="*/ 22 w 749"/>
                <a:gd name="T21" fmla="*/ 0 h 899"/>
                <a:gd name="T22" fmla="*/ 24 w 749"/>
                <a:gd name="T23" fmla="*/ 0 h 899"/>
                <a:gd name="T24" fmla="*/ 743 w 749"/>
                <a:gd name="T25" fmla="*/ 32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9" h="899">
                  <a:moveTo>
                    <a:pt x="743" y="32"/>
                  </a:moveTo>
                  <a:cubicBezTo>
                    <a:pt x="744" y="32"/>
                    <a:pt x="745" y="33"/>
                    <a:pt x="746" y="33"/>
                  </a:cubicBezTo>
                  <a:cubicBezTo>
                    <a:pt x="747" y="33"/>
                    <a:pt x="747" y="34"/>
                    <a:pt x="748" y="35"/>
                  </a:cubicBezTo>
                  <a:cubicBezTo>
                    <a:pt x="748" y="35"/>
                    <a:pt x="749" y="36"/>
                    <a:pt x="749" y="37"/>
                  </a:cubicBezTo>
                  <a:cubicBezTo>
                    <a:pt x="749" y="38"/>
                    <a:pt x="749" y="39"/>
                    <a:pt x="749" y="40"/>
                  </a:cubicBezTo>
                  <a:cubicBezTo>
                    <a:pt x="641" y="899"/>
                    <a:pt x="641" y="899"/>
                    <a:pt x="641" y="89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8" y="5"/>
                    <a:pt x="18" y="4"/>
                  </a:cubicBezTo>
                  <a:cubicBezTo>
                    <a:pt x="19" y="3"/>
                    <a:pt x="19" y="2"/>
                    <a:pt x="20" y="2"/>
                  </a:cubicBezTo>
                  <a:cubicBezTo>
                    <a:pt x="20" y="1"/>
                    <a:pt x="21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743" y="32"/>
                    <a:pt x="743" y="32"/>
                    <a:pt x="743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1" name="ïŝľídè"/>
            <p:cNvSpPr/>
            <p:nvPr/>
          </p:nvSpPr>
          <p:spPr bwMode="auto">
            <a:xfrm>
              <a:off x="4305300" y="3581400"/>
              <a:ext cx="1374775" cy="1709738"/>
            </a:xfrm>
            <a:custGeom>
              <a:avLst/>
              <a:gdLst>
                <a:gd name="T0" fmla="*/ 824 w 878"/>
                <a:gd name="T1" fmla="*/ 31 h 1094"/>
                <a:gd name="T2" fmla="*/ 849 w 878"/>
                <a:gd name="T3" fmla="*/ 36 h 1094"/>
                <a:gd name="T4" fmla="*/ 866 w 878"/>
                <a:gd name="T5" fmla="*/ 50 h 1094"/>
                <a:gd name="T6" fmla="*/ 876 w 878"/>
                <a:gd name="T7" fmla="*/ 71 h 1094"/>
                <a:gd name="T8" fmla="*/ 877 w 878"/>
                <a:gd name="T9" fmla="*/ 100 h 1094"/>
                <a:gd name="T10" fmla="*/ 752 w 878"/>
                <a:gd name="T11" fmla="*/ 1094 h 1094"/>
                <a:gd name="T12" fmla="*/ 693 w 878"/>
                <a:gd name="T13" fmla="*/ 1025 h 1094"/>
                <a:gd name="T14" fmla="*/ 801 w 878"/>
                <a:gd name="T15" fmla="*/ 166 h 1094"/>
                <a:gd name="T16" fmla="*/ 801 w 878"/>
                <a:gd name="T17" fmla="*/ 163 h 1094"/>
                <a:gd name="T18" fmla="*/ 800 w 878"/>
                <a:gd name="T19" fmla="*/ 161 h 1094"/>
                <a:gd name="T20" fmla="*/ 798 w 878"/>
                <a:gd name="T21" fmla="*/ 159 h 1094"/>
                <a:gd name="T22" fmla="*/ 795 w 878"/>
                <a:gd name="T23" fmla="*/ 158 h 1094"/>
                <a:gd name="T24" fmla="*/ 76 w 878"/>
                <a:gd name="T25" fmla="*/ 126 h 1094"/>
                <a:gd name="T26" fmla="*/ 74 w 878"/>
                <a:gd name="T27" fmla="*/ 126 h 1094"/>
                <a:gd name="T28" fmla="*/ 72 w 878"/>
                <a:gd name="T29" fmla="*/ 128 h 1094"/>
                <a:gd name="T30" fmla="*/ 70 w 878"/>
                <a:gd name="T31" fmla="*/ 130 h 1094"/>
                <a:gd name="T32" fmla="*/ 69 w 878"/>
                <a:gd name="T33" fmla="*/ 132 h 1094"/>
                <a:gd name="T34" fmla="*/ 52 w 878"/>
                <a:gd name="T35" fmla="*/ 262 h 1094"/>
                <a:gd name="T36" fmla="*/ 0 w 878"/>
                <a:gd name="T37" fmla="*/ 199 h 1094"/>
                <a:gd name="T38" fmla="*/ 16 w 878"/>
                <a:gd name="T39" fmla="*/ 57 h 1094"/>
                <a:gd name="T40" fmla="*/ 23 w 878"/>
                <a:gd name="T41" fmla="*/ 32 h 1094"/>
                <a:gd name="T42" fmla="*/ 35 w 878"/>
                <a:gd name="T43" fmla="*/ 13 h 1094"/>
                <a:gd name="T44" fmla="*/ 52 w 878"/>
                <a:gd name="T45" fmla="*/ 3 h 1094"/>
                <a:gd name="T46" fmla="*/ 75 w 878"/>
                <a:gd name="T47" fmla="*/ 0 h 1094"/>
                <a:gd name="T48" fmla="*/ 824 w 878"/>
                <a:gd name="T49" fmla="*/ 31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8" h="1094">
                  <a:moveTo>
                    <a:pt x="824" y="31"/>
                  </a:moveTo>
                  <a:cubicBezTo>
                    <a:pt x="834" y="31"/>
                    <a:pt x="842" y="33"/>
                    <a:pt x="849" y="36"/>
                  </a:cubicBezTo>
                  <a:cubicBezTo>
                    <a:pt x="856" y="40"/>
                    <a:pt x="862" y="44"/>
                    <a:pt x="866" y="50"/>
                  </a:cubicBezTo>
                  <a:cubicBezTo>
                    <a:pt x="871" y="56"/>
                    <a:pt x="874" y="63"/>
                    <a:pt x="876" y="71"/>
                  </a:cubicBezTo>
                  <a:cubicBezTo>
                    <a:pt x="878" y="80"/>
                    <a:pt x="878" y="89"/>
                    <a:pt x="877" y="100"/>
                  </a:cubicBezTo>
                  <a:cubicBezTo>
                    <a:pt x="752" y="1094"/>
                    <a:pt x="752" y="1094"/>
                    <a:pt x="752" y="1094"/>
                  </a:cubicBezTo>
                  <a:cubicBezTo>
                    <a:pt x="693" y="1025"/>
                    <a:pt x="693" y="1025"/>
                    <a:pt x="693" y="1025"/>
                  </a:cubicBezTo>
                  <a:cubicBezTo>
                    <a:pt x="801" y="166"/>
                    <a:pt x="801" y="166"/>
                    <a:pt x="801" y="166"/>
                  </a:cubicBezTo>
                  <a:cubicBezTo>
                    <a:pt x="801" y="165"/>
                    <a:pt x="801" y="164"/>
                    <a:pt x="801" y="163"/>
                  </a:cubicBezTo>
                  <a:cubicBezTo>
                    <a:pt x="801" y="162"/>
                    <a:pt x="800" y="161"/>
                    <a:pt x="800" y="161"/>
                  </a:cubicBezTo>
                  <a:cubicBezTo>
                    <a:pt x="799" y="160"/>
                    <a:pt x="799" y="159"/>
                    <a:pt x="798" y="159"/>
                  </a:cubicBezTo>
                  <a:cubicBezTo>
                    <a:pt x="797" y="159"/>
                    <a:pt x="796" y="158"/>
                    <a:pt x="795" y="158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75" y="126"/>
                    <a:pt x="74" y="126"/>
                    <a:pt x="74" y="126"/>
                  </a:cubicBezTo>
                  <a:cubicBezTo>
                    <a:pt x="73" y="127"/>
                    <a:pt x="72" y="127"/>
                    <a:pt x="72" y="128"/>
                  </a:cubicBezTo>
                  <a:cubicBezTo>
                    <a:pt x="71" y="128"/>
                    <a:pt x="71" y="129"/>
                    <a:pt x="70" y="130"/>
                  </a:cubicBezTo>
                  <a:cubicBezTo>
                    <a:pt x="70" y="131"/>
                    <a:pt x="69" y="131"/>
                    <a:pt x="69" y="13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48"/>
                    <a:pt x="19" y="39"/>
                    <a:pt x="23" y="32"/>
                  </a:cubicBezTo>
                  <a:cubicBezTo>
                    <a:pt x="26" y="24"/>
                    <a:pt x="30" y="18"/>
                    <a:pt x="35" y="13"/>
                  </a:cubicBezTo>
                  <a:cubicBezTo>
                    <a:pt x="40" y="9"/>
                    <a:pt x="46" y="5"/>
                    <a:pt x="52" y="3"/>
                  </a:cubicBezTo>
                  <a:cubicBezTo>
                    <a:pt x="59" y="1"/>
                    <a:pt x="67" y="0"/>
                    <a:pt x="75" y="0"/>
                  </a:cubicBezTo>
                  <a:cubicBezTo>
                    <a:pt x="824" y="31"/>
                    <a:pt x="824" y="31"/>
                    <a:pt x="824" y="31"/>
                  </a:cubicBezTo>
                </a:path>
              </a:pathLst>
            </a:custGeom>
            <a:solidFill>
              <a:srgbClr val="505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2" name="ïṥḻîde"/>
            <p:cNvSpPr/>
            <p:nvPr/>
          </p:nvSpPr>
          <p:spPr bwMode="auto">
            <a:xfrm>
              <a:off x="4833938" y="3687763"/>
              <a:ext cx="261938" cy="793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3" name="íṩlîďè"/>
            <p:cNvSpPr/>
            <p:nvPr/>
          </p:nvSpPr>
          <p:spPr bwMode="auto">
            <a:xfrm>
              <a:off x="4679950" y="5603875"/>
              <a:ext cx="82550" cy="74613"/>
            </a:xfrm>
            <a:custGeom>
              <a:avLst/>
              <a:gdLst>
                <a:gd name="T0" fmla="*/ 26 w 52"/>
                <a:gd name="T1" fmla="*/ 0 h 47"/>
                <a:gd name="T2" fmla="*/ 0 w 52"/>
                <a:gd name="T3" fmla="*/ 23 h 47"/>
                <a:gd name="T4" fmla="*/ 25 w 52"/>
                <a:gd name="T5" fmla="*/ 47 h 47"/>
                <a:gd name="T6" fmla="*/ 26 w 52"/>
                <a:gd name="T7" fmla="*/ 47 h 47"/>
                <a:gd name="T8" fmla="*/ 51 w 52"/>
                <a:gd name="T9" fmla="*/ 25 h 47"/>
                <a:gd name="T10" fmla="*/ 27 w 52"/>
                <a:gd name="T11" fmla="*/ 0 h 47"/>
                <a:gd name="T12" fmla="*/ 26 w 5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7">
                  <a:moveTo>
                    <a:pt x="26" y="0"/>
                  </a:moveTo>
                  <a:cubicBezTo>
                    <a:pt x="12" y="0"/>
                    <a:pt x="1" y="10"/>
                    <a:pt x="0" y="23"/>
                  </a:cubicBezTo>
                  <a:cubicBezTo>
                    <a:pt x="0" y="36"/>
                    <a:pt x="11" y="47"/>
                    <a:pt x="25" y="47"/>
                  </a:cubicBezTo>
                  <a:cubicBezTo>
                    <a:pt x="25" y="47"/>
                    <a:pt x="26" y="47"/>
                    <a:pt x="26" y="47"/>
                  </a:cubicBezTo>
                  <a:cubicBezTo>
                    <a:pt x="40" y="47"/>
                    <a:pt x="51" y="37"/>
                    <a:pt x="51" y="25"/>
                  </a:cubicBezTo>
                  <a:cubicBezTo>
                    <a:pt x="52" y="12"/>
                    <a:pt x="41" y="1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solidFill>
              <a:srgbClr val="49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4" name="îšḻïḑe"/>
            <p:cNvSpPr/>
            <p:nvPr/>
          </p:nvSpPr>
          <p:spPr bwMode="auto">
            <a:xfrm>
              <a:off x="6227763" y="1938338"/>
              <a:ext cx="1588" cy="317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5" name="îŝ1ïdé"/>
            <p:cNvSpPr/>
            <p:nvPr/>
          </p:nvSpPr>
          <p:spPr bwMode="auto">
            <a:xfrm>
              <a:off x="6229350" y="19415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6" name="îsḻide"/>
            <p:cNvSpPr/>
            <p:nvPr/>
          </p:nvSpPr>
          <p:spPr bwMode="auto">
            <a:xfrm>
              <a:off x="6229350" y="19415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7" name="iSľîdê"/>
            <p:cNvSpPr/>
            <p:nvPr/>
          </p:nvSpPr>
          <p:spPr bwMode="auto">
            <a:xfrm>
              <a:off x="4616450" y="3929063"/>
              <a:ext cx="649288" cy="76200"/>
            </a:xfrm>
            <a:custGeom>
              <a:avLst/>
              <a:gdLst>
                <a:gd name="T0" fmla="*/ 401 w 415"/>
                <a:gd name="T1" fmla="*/ 20 h 49"/>
                <a:gd name="T2" fmla="*/ 15 w 415"/>
                <a:gd name="T3" fmla="*/ 1 h 49"/>
                <a:gd name="T4" fmla="*/ 0 w 415"/>
                <a:gd name="T5" fmla="*/ 14 h 49"/>
                <a:gd name="T6" fmla="*/ 14 w 415"/>
                <a:gd name="T7" fmla="*/ 30 h 49"/>
                <a:gd name="T8" fmla="*/ 399 w 415"/>
                <a:gd name="T9" fmla="*/ 49 h 49"/>
                <a:gd name="T10" fmla="*/ 414 w 415"/>
                <a:gd name="T11" fmla="*/ 35 h 49"/>
                <a:gd name="T12" fmla="*/ 401 w 415"/>
                <a:gd name="T13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49">
                  <a:moveTo>
                    <a:pt x="401" y="2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6" y="29"/>
                    <a:pt x="14" y="30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7" y="49"/>
                    <a:pt x="414" y="43"/>
                    <a:pt x="414" y="35"/>
                  </a:cubicBezTo>
                  <a:cubicBezTo>
                    <a:pt x="415" y="27"/>
                    <a:pt x="409" y="20"/>
                    <a:pt x="401" y="20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8" name="išḻïdé"/>
            <p:cNvSpPr/>
            <p:nvPr/>
          </p:nvSpPr>
          <p:spPr bwMode="auto">
            <a:xfrm>
              <a:off x="4459288" y="4070350"/>
              <a:ext cx="677863" cy="74613"/>
            </a:xfrm>
            <a:custGeom>
              <a:avLst/>
              <a:gdLst>
                <a:gd name="T0" fmla="*/ 421 w 433"/>
                <a:gd name="T1" fmla="*/ 24 h 48"/>
                <a:gd name="T2" fmla="*/ 13 w 433"/>
                <a:gd name="T3" fmla="*/ 1 h 48"/>
                <a:gd name="T4" fmla="*/ 0 w 433"/>
                <a:gd name="T5" fmla="*/ 12 h 48"/>
                <a:gd name="T6" fmla="*/ 11 w 433"/>
                <a:gd name="T7" fmla="*/ 24 h 48"/>
                <a:gd name="T8" fmla="*/ 420 w 433"/>
                <a:gd name="T9" fmla="*/ 48 h 48"/>
                <a:gd name="T10" fmla="*/ 432 w 433"/>
                <a:gd name="T11" fmla="*/ 36 h 48"/>
                <a:gd name="T12" fmla="*/ 421 w 433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48">
                  <a:moveTo>
                    <a:pt x="421" y="24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420" y="48"/>
                    <a:pt x="420" y="48"/>
                    <a:pt x="420" y="48"/>
                  </a:cubicBezTo>
                  <a:cubicBezTo>
                    <a:pt x="426" y="48"/>
                    <a:pt x="432" y="43"/>
                    <a:pt x="432" y="36"/>
                  </a:cubicBezTo>
                  <a:cubicBezTo>
                    <a:pt x="433" y="30"/>
                    <a:pt x="428" y="24"/>
                    <a:pt x="421" y="24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9" name="íşľïďé"/>
            <p:cNvSpPr/>
            <p:nvPr/>
          </p:nvSpPr>
          <p:spPr bwMode="auto">
            <a:xfrm>
              <a:off x="5184775" y="4111625"/>
              <a:ext cx="242888" cy="50800"/>
            </a:xfrm>
            <a:custGeom>
              <a:avLst/>
              <a:gdLst>
                <a:gd name="T0" fmla="*/ 143 w 155"/>
                <a:gd name="T1" fmla="*/ 8 h 32"/>
                <a:gd name="T2" fmla="*/ 13 w 155"/>
                <a:gd name="T3" fmla="*/ 0 h 32"/>
                <a:gd name="T4" fmla="*/ 1 w 155"/>
                <a:gd name="T5" fmla="*/ 11 h 32"/>
                <a:gd name="T6" fmla="*/ 12 w 155"/>
                <a:gd name="T7" fmla="*/ 24 h 32"/>
                <a:gd name="T8" fmla="*/ 142 w 155"/>
                <a:gd name="T9" fmla="*/ 31 h 32"/>
                <a:gd name="T10" fmla="*/ 154 w 155"/>
                <a:gd name="T11" fmla="*/ 20 h 32"/>
                <a:gd name="T12" fmla="*/ 143 w 155"/>
                <a:gd name="T13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2">
                  <a:moveTo>
                    <a:pt x="143" y="8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5"/>
                    <a:pt x="1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8" y="32"/>
                    <a:pt x="154" y="27"/>
                    <a:pt x="154" y="20"/>
                  </a:cubicBezTo>
                  <a:cubicBezTo>
                    <a:pt x="155" y="13"/>
                    <a:pt x="150" y="8"/>
                    <a:pt x="143" y="8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0" name="îş1íďè"/>
            <p:cNvSpPr/>
            <p:nvPr/>
          </p:nvSpPr>
          <p:spPr bwMode="auto">
            <a:xfrm>
              <a:off x="4445000" y="4173538"/>
              <a:ext cx="158750" cy="44450"/>
            </a:xfrm>
            <a:custGeom>
              <a:avLst/>
              <a:gdLst>
                <a:gd name="T0" fmla="*/ 90 w 101"/>
                <a:gd name="T1" fmla="*/ 5 h 29"/>
                <a:gd name="T2" fmla="*/ 13 w 101"/>
                <a:gd name="T3" fmla="*/ 0 h 29"/>
                <a:gd name="T4" fmla="*/ 1 w 101"/>
                <a:gd name="T5" fmla="*/ 11 h 29"/>
                <a:gd name="T6" fmla="*/ 12 w 101"/>
                <a:gd name="T7" fmla="*/ 24 h 29"/>
                <a:gd name="T8" fmla="*/ 88 w 101"/>
                <a:gd name="T9" fmla="*/ 28 h 29"/>
                <a:gd name="T10" fmla="*/ 101 w 101"/>
                <a:gd name="T11" fmla="*/ 17 h 29"/>
                <a:gd name="T12" fmla="*/ 90 w 101"/>
                <a:gd name="T1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9">
                  <a:moveTo>
                    <a:pt x="90" y="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5"/>
                    <a:pt x="1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5" y="29"/>
                    <a:pt x="100" y="24"/>
                    <a:pt x="101" y="17"/>
                  </a:cubicBezTo>
                  <a:cubicBezTo>
                    <a:pt x="101" y="11"/>
                    <a:pt x="96" y="5"/>
                    <a:pt x="90" y="5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1" name="işľíde"/>
            <p:cNvSpPr/>
            <p:nvPr/>
          </p:nvSpPr>
          <p:spPr bwMode="auto">
            <a:xfrm>
              <a:off x="4652963" y="4184650"/>
              <a:ext cx="574675" cy="71438"/>
            </a:xfrm>
            <a:custGeom>
              <a:avLst/>
              <a:gdLst>
                <a:gd name="T0" fmla="*/ 356 w 367"/>
                <a:gd name="T1" fmla="*/ 21 h 45"/>
                <a:gd name="T2" fmla="*/ 13 w 367"/>
                <a:gd name="T3" fmla="*/ 0 h 45"/>
                <a:gd name="T4" fmla="*/ 0 w 367"/>
                <a:gd name="T5" fmla="*/ 11 h 45"/>
                <a:gd name="T6" fmla="*/ 12 w 367"/>
                <a:gd name="T7" fmla="*/ 24 h 45"/>
                <a:gd name="T8" fmla="*/ 354 w 367"/>
                <a:gd name="T9" fmla="*/ 45 h 45"/>
                <a:gd name="T10" fmla="*/ 367 w 367"/>
                <a:gd name="T11" fmla="*/ 33 h 45"/>
                <a:gd name="T12" fmla="*/ 356 w 367"/>
                <a:gd name="T1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45">
                  <a:moveTo>
                    <a:pt x="356" y="2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1" y="5"/>
                    <a:pt x="0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354" y="45"/>
                    <a:pt x="354" y="45"/>
                    <a:pt x="354" y="45"/>
                  </a:cubicBezTo>
                  <a:cubicBezTo>
                    <a:pt x="361" y="45"/>
                    <a:pt x="367" y="40"/>
                    <a:pt x="367" y="33"/>
                  </a:cubicBezTo>
                  <a:cubicBezTo>
                    <a:pt x="367" y="27"/>
                    <a:pt x="362" y="21"/>
                    <a:pt x="356" y="21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2" name="iśľiḑê"/>
            <p:cNvSpPr/>
            <p:nvPr/>
          </p:nvSpPr>
          <p:spPr bwMode="auto">
            <a:xfrm>
              <a:off x="5283200" y="4222750"/>
              <a:ext cx="130175" cy="44450"/>
            </a:xfrm>
            <a:custGeom>
              <a:avLst/>
              <a:gdLst>
                <a:gd name="T0" fmla="*/ 71 w 83"/>
                <a:gd name="T1" fmla="*/ 4 h 28"/>
                <a:gd name="T2" fmla="*/ 13 w 83"/>
                <a:gd name="T3" fmla="*/ 1 h 28"/>
                <a:gd name="T4" fmla="*/ 1 w 83"/>
                <a:gd name="T5" fmla="*/ 12 h 28"/>
                <a:gd name="T6" fmla="*/ 12 w 83"/>
                <a:gd name="T7" fmla="*/ 24 h 28"/>
                <a:gd name="T8" fmla="*/ 70 w 83"/>
                <a:gd name="T9" fmla="*/ 28 h 28"/>
                <a:gd name="T10" fmla="*/ 83 w 83"/>
                <a:gd name="T11" fmla="*/ 17 h 28"/>
                <a:gd name="T12" fmla="*/ 71 w 83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8">
                  <a:moveTo>
                    <a:pt x="71" y="4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1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6" y="28"/>
                    <a:pt x="82" y="23"/>
                    <a:pt x="83" y="17"/>
                  </a:cubicBezTo>
                  <a:cubicBezTo>
                    <a:pt x="83" y="10"/>
                    <a:pt x="78" y="5"/>
                    <a:pt x="71" y="4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3" name="ïşḻiḓé"/>
            <p:cNvSpPr/>
            <p:nvPr/>
          </p:nvSpPr>
          <p:spPr bwMode="auto">
            <a:xfrm>
              <a:off x="4433888" y="4275138"/>
              <a:ext cx="347663" cy="57150"/>
            </a:xfrm>
            <a:custGeom>
              <a:avLst/>
              <a:gdLst>
                <a:gd name="T0" fmla="*/ 211 w 222"/>
                <a:gd name="T1" fmla="*/ 13 h 37"/>
                <a:gd name="T2" fmla="*/ 13 w 222"/>
                <a:gd name="T3" fmla="*/ 0 h 37"/>
                <a:gd name="T4" fmla="*/ 1 w 222"/>
                <a:gd name="T5" fmla="*/ 11 h 37"/>
                <a:gd name="T6" fmla="*/ 12 w 222"/>
                <a:gd name="T7" fmla="*/ 24 h 37"/>
                <a:gd name="T8" fmla="*/ 209 w 222"/>
                <a:gd name="T9" fmla="*/ 37 h 37"/>
                <a:gd name="T10" fmla="*/ 222 w 222"/>
                <a:gd name="T11" fmla="*/ 26 h 37"/>
                <a:gd name="T12" fmla="*/ 211 w 222"/>
                <a:gd name="T13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37">
                  <a:moveTo>
                    <a:pt x="211" y="1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5"/>
                    <a:pt x="1" y="11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16" y="37"/>
                    <a:pt x="222" y="32"/>
                    <a:pt x="222" y="26"/>
                  </a:cubicBezTo>
                  <a:cubicBezTo>
                    <a:pt x="222" y="19"/>
                    <a:pt x="217" y="14"/>
                    <a:pt x="211" y="13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4" name="iṣļíḑe"/>
            <p:cNvSpPr/>
            <p:nvPr/>
          </p:nvSpPr>
          <p:spPr bwMode="auto">
            <a:xfrm>
              <a:off x="4830763" y="4298950"/>
              <a:ext cx="568325" cy="74613"/>
            </a:xfrm>
            <a:custGeom>
              <a:avLst/>
              <a:gdLst>
                <a:gd name="T0" fmla="*/ 352 w 363"/>
                <a:gd name="T1" fmla="*/ 23 h 47"/>
                <a:gd name="T2" fmla="*/ 13 w 363"/>
                <a:gd name="T3" fmla="*/ 1 h 47"/>
                <a:gd name="T4" fmla="*/ 0 w 363"/>
                <a:gd name="T5" fmla="*/ 12 h 47"/>
                <a:gd name="T6" fmla="*/ 11 w 363"/>
                <a:gd name="T7" fmla="*/ 24 h 47"/>
                <a:gd name="T8" fmla="*/ 350 w 363"/>
                <a:gd name="T9" fmla="*/ 46 h 47"/>
                <a:gd name="T10" fmla="*/ 363 w 363"/>
                <a:gd name="T11" fmla="*/ 35 h 47"/>
                <a:gd name="T12" fmla="*/ 352 w 363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47">
                  <a:moveTo>
                    <a:pt x="352" y="23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7" y="47"/>
                    <a:pt x="362" y="42"/>
                    <a:pt x="363" y="35"/>
                  </a:cubicBezTo>
                  <a:cubicBezTo>
                    <a:pt x="363" y="29"/>
                    <a:pt x="358" y="23"/>
                    <a:pt x="352" y="23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5" name="iṣlíḍe"/>
            <p:cNvSpPr/>
            <p:nvPr/>
          </p:nvSpPr>
          <p:spPr bwMode="auto">
            <a:xfrm>
              <a:off x="4421188" y="4376738"/>
              <a:ext cx="463550" cy="68263"/>
            </a:xfrm>
            <a:custGeom>
              <a:avLst/>
              <a:gdLst>
                <a:gd name="T0" fmla="*/ 285 w 296"/>
                <a:gd name="T1" fmla="*/ 19 h 44"/>
                <a:gd name="T2" fmla="*/ 13 w 296"/>
                <a:gd name="T3" fmla="*/ 1 h 44"/>
                <a:gd name="T4" fmla="*/ 0 w 296"/>
                <a:gd name="T5" fmla="*/ 12 h 44"/>
                <a:gd name="T6" fmla="*/ 11 w 296"/>
                <a:gd name="T7" fmla="*/ 24 h 44"/>
                <a:gd name="T8" fmla="*/ 283 w 296"/>
                <a:gd name="T9" fmla="*/ 43 h 44"/>
                <a:gd name="T10" fmla="*/ 296 w 296"/>
                <a:gd name="T11" fmla="*/ 32 h 44"/>
                <a:gd name="T12" fmla="*/ 285 w 296"/>
                <a:gd name="T13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44">
                  <a:moveTo>
                    <a:pt x="285" y="19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0" y="12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283" y="43"/>
                    <a:pt x="283" y="43"/>
                    <a:pt x="283" y="43"/>
                  </a:cubicBezTo>
                  <a:cubicBezTo>
                    <a:pt x="290" y="44"/>
                    <a:pt x="295" y="39"/>
                    <a:pt x="296" y="32"/>
                  </a:cubicBezTo>
                  <a:cubicBezTo>
                    <a:pt x="296" y="26"/>
                    <a:pt x="291" y="20"/>
                    <a:pt x="285" y="19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6" name="ïṣ1iḍe"/>
            <p:cNvSpPr/>
            <p:nvPr/>
          </p:nvSpPr>
          <p:spPr bwMode="auto">
            <a:xfrm>
              <a:off x="4954588" y="4413250"/>
              <a:ext cx="430213" cy="66675"/>
            </a:xfrm>
            <a:custGeom>
              <a:avLst/>
              <a:gdLst>
                <a:gd name="T0" fmla="*/ 264 w 275"/>
                <a:gd name="T1" fmla="*/ 17 h 42"/>
                <a:gd name="T2" fmla="*/ 13 w 275"/>
                <a:gd name="T3" fmla="*/ 0 h 42"/>
                <a:gd name="T4" fmla="*/ 1 w 275"/>
                <a:gd name="T5" fmla="*/ 11 h 42"/>
                <a:gd name="T6" fmla="*/ 12 w 275"/>
                <a:gd name="T7" fmla="*/ 24 h 42"/>
                <a:gd name="T8" fmla="*/ 262 w 275"/>
                <a:gd name="T9" fmla="*/ 41 h 42"/>
                <a:gd name="T10" fmla="*/ 275 w 275"/>
                <a:gd name="T11" fmla="*/ 30 h 42"/>
                <a:gd name="T12" fmla="*/ 264 w 275"/>
                <a:gd name="T13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2">
                  <a:moveTo>
                    <a:pt x="264" y="1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5"/>
                    <a:pt x="1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262" y="41"/>
                    <a:pt x="262" y="41"/>
                    <a:pt x="262" y="41"/>
                  </a:cubicBezTo>
                  <a:cubicBezTo>
                    <a:pt x="269" y="42"/>
                    <a:pt x="274" y="37"/>
                    <a:pt x="275" y="30"/>
                  </a:cubicBezTo>
                  <a:cubicBezTo>
                    <a:pt x="275" y="24"/>
                    <a:pt x="270" y="18"/>
                    <a:pt x="264" y="17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7" name="íṧḷïḑê"/>
            <p:cNvSpPr/>
            <p:nvPr/>
          </p:nvSpPr>
          <p:spPr bwMode="auto">
            <a:xfrm flipH="1" flipV="1">
              <a:off x="4427538" y="4497388"/>
              <a:ext cx="176213" cy="12700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8" name="ísľîdê"/>
            <p:cNvSpPr/>
            <p:nvPr/>
          </p:nvSpPr>
          <p:spPr bwMode="auto">
            <a:xfrm>
              <a:off x="4681538" y="4497388"/>
              <a:ext cx="461963" cy="71438"/>
            </a:xfrm>
            <a:custGeom>
              <a:avLst/>
              <a:gdLst>
                <a:gd name="T0" fmla="*/ 283 w 295"/>
                <a:gd name="T1" fmla="*/ 20 h 45"/>
                <a:gd name="T2" fmla="*/ 14 w 295"/>
                <a:gd name="T3" fmla="*/ 1 h 45"/>
                <a:gd name="T4" fmla="*/ 1 w 295"/>
                <a:gd name="T5" fmla="*/ 12 h 45"/>
                <a:gd name="T6" fmla="*/ 12 w 295"/>
                <a:gd name="T7" fmla="*/ 24 h 45"/>
                <a:gd name="T8" fmla="*/ 282 w 295"/>
                <a:gd name="T9" fmla="*/ 44 h 45"/>
                <a:gd name="T10" fmla="*/ 294 w 295"/>
                <a:gd name="T11" fmla="*/ 33 h 45"/>
                <a:gd name="T12" fmla="*/ 283 w 295"/>
                <a:gd name="T13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45">
                  <a:moveTo>
                    <a:pt x="283" y="2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7" y="0"/>
                    <a:pt x="1" y="5"/>
                    <a:pt x="1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8" y="45"/>
                    <a:pt x="294" y="40"/>
                    <a:pt x="294" y="33"/>
                  </a:cubicBezTo>
                  <a:cubicBezTo>
                    <a:pt x="295" y="27"/>
                    <a:pt x="290" y="21"/>
                    <a:pt x="283" y="20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9" name="îŝlíḋè"/>
            <p:cNvSpPr/>
            <p:nvPr/>
          </p:nvSpPr>
          <p:spPr bwMode="auto">
            <a:xfrm>
              <a:off x="5192713" y="4535488"/>
              <a:ext cx="179388" cy="47625"/>
            </a:xfrm>
            <a:custGeom>
              <a:avLst/>
              <a:gdLst>
                <a:gd name="T0" fmla="*/ 103 w 115"/>
                <a:gd name="T1" fmla="*/ 7 h 31"/>
                <a:gd name="T2" fmla="*/ 13 w 115"/>
                <a:gd name="T3" fmla="*/ 1 h 31"/>
                <a:gd name="T4" fmla="*/ 0 w 115"/>
                <a:gd name="T5" fmla="*/ 11 h 31"/>
                <a:gd name="T6" fmla="*/ 11 w 115"/>
                <a:gd name="T7" fmla="*/ 24 h 31"/>
                <a:gd name="T8" fmla="*/ 101 w 115"/>
                <a:gd name="T9" fmla="*/ 31 h 31"/>
                <a:gd name="T10" fmla="*/ 114 w 115"/>
                <a:gd name="T11" fmla="*/ 20 h 31"/>
                <a:gd name="T12" fmla="*/ 103 w 115"/>
                <a:gd name="T1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1">
                  <a:moveTo>
                    <a:pt x="103" y="7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0" y="11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8" y="31"/>
                    <a:pt x="114" y="26"/>
                    <a:pt x="114" y="20"/>
                  </a:cubicBezTo>
                  <a:cubicBezTo>
                    <a:pt x="115" y="13"/>
                    <a:pt x="110" y="8"/>
                    <a:pt x="103" y="7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0" name="ïŝľíḋè"/>
            <p:cNvSpPr/>
            <p:nvPr/>
          </p:nvSpPr>
          <p:spPr bwMode="auto">
            <a:xfrm flipH="1" flipV="1">
              <a:off x="4414838" y="4598988"/>
              <a:ext cx="369888" cy="2857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1" name="ïşḻíḋê"/>
            <p:cNvSpPr/>
            <p:nvPr/>
          </p:nvSpPr>
          <p:spPr bwMode="auto">
            <a:xfrm>
              <a:off x="4868863" y="4616450"/>
              <a:ext cx="488950" cy="73025"/>
            </a:xfrm>
            <a:custGeom>
              <a:avLst/>
              <a:gdLst>
                <a:gd name="T0" fmla="*/ 301 w 313"/>
                <a:gd name="T1" fmla="*/ 23 h 47"/>
                <a:gd name="T2" fmla="*/ 13 w 313"/>
                <a:gd name="T3" fmla="*/ 1 h 47"/>
                <a:gd name="T4" fmla="*/ 0 w 313"/>
                <a:gd name="T5" fmla="*/ 11 h 47"/>
                <a:gd name="T6" fmla="*/ 11 w 313"/>
                <a:gd name="T7" fmla="*/ 24 h 47"/>
                <a:gd name="T8" fmla="*/ 300 w 313"/>
                <a:gd name="T9" fmla="*/ 46 h 47"/>
                <a:gd name="T10" fmla="*/ 312 w 313"/>
                <a:gd name="T11" fmla="*/ 35 h 47"/>
                <a:gd name="T12" fmla="*/ 301 w 313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47">
                  <a:moveTo>
                    <a:pt x="301" y="23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0"/>
                    <a:pt x="1" y="5"/>
                    <a:pt x="0" y="11"/>
                  </a:cubicBezTo>
                  <a:cubicBezTo>
                    <a:pt x="0" y="18"/>
                    <a:pt x="4" y="24"/>
                    <a:pt x="11" y="24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6" y="47"/>
                    <a:pt x="312" y="42"/>
                    <a:pt x="312" y="35"/>
                  </a:cubicBezTo>
                  <a:cubicBezTo>
                    <a:pt x="313" y="29"/>
                    <a:pt x="308" y="23"/>
                    <a:pt x="301" y="23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2" name="îṧľïḑê"/>
            <p:cNvSpPr/>
            <p:nvPr/>
          </p:nvSpPr>
          <p:spPr bwMode="auto">
            <a:xfrm flipH="1" flipV="1">
              <a:off x="4402138" y="4702175"/>
              <a:ext cx="122238" cy="952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3" name="ïs1ïḋè"/>
            <p:cNvSpPr/>
            <p:nvPr/>
          </p:nvSpPr>
          <p:spPr bwMode="auto">
            <a:xfrm>
              <a:off x="4592638" y="4699000"/>
              <a:ext cx="525463" cy="79375"/>
            </a:xfrm>
            <a:custGeom>
              <a:avLst/>
              <a:gdLst>
                <a:gd name="T0" fmla="*/ 324 w 335"/>
                <a:gd name="T1" fmla="*/ 26 h 50"/>
                <a:gd name="T2" fmla="*/ 13 w 335"/>
                <a:gd name="T3" fmla="*/ 1 h 50"/>
                <a:gd name="T4" fmla="*/ 0 w 335"/>
                <a:gd name="T5" fmla="*/ 11 h 50"/>
                <a:gd name="T6" fmla="*/ 11 w 335"/>
                <a:gd name="T7" fmla="*/ 24 h 50"/>
                <a:gd name="T8" fmla="*/ 322 w 335"/>
                <a:gd name="T9" fmla="*/ 49 h 50"/>
                <a:gd name="T10" fmla="*/ 335 w 335"/>
                <a:gd name="T11" fmla="*/ 38 h 50"/>
                <a:gd name="T12" fmla="*/ 324 w 335"/>
                <a:gd name="T1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50">
                  <a:moveTo>
                    <a:pt x="324" y="26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0" y="11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8" y="50"/>
                    <a:pt x="334" y="45"/>
                    <a:pt x="335" y="38"/>
                  </a:cubicBezTo>
                  <a:cubicBezTo>
                    <a:pt x="335" y="32"/>
                    <a:pt x="330" y="26"/>
                    <a:pt x="324" y="26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4" name="ïṣļíḑé"/>
            <p:cNvSpPr/>
            <p:nvPr/>
          </p:nvSpPr>
          <p:spPr bwMode="auto">
            <a:xfrm>
              <a:off x="5173663" y="4746625"/>
              <a:ext cx="171450" cy="47625"/>
            </a:xfrm>
            <a:custGeom>
              <a:avLst/>
              <a:gdLst>
                <a:gd name="T0" fmla="*/ 98 w 109"/>
                <a:gd name="T1" fmla="*/ 7 h 31"/>
                <a:gd name="T2" fmla="*/ 13 w 109"/>
                <a:gd name="T3" fmla="*/ 1 h 31"/>
                <a:gd name="T4" fmla="*/ 0 w 109"/>
                <a:gd name="T5" fmla="*/ 11 h 31"/>
                <a:gd name="T6" fmla="*/ 11 w 109"/>
                <a:gd name="T7" fmla="*/ 24 h 31"/>
                <a:gd name="T8" fmla="*/ 96 w 109"/>
                <a:gd name="T9" fmla="*/ 31 h 31"/>
                <a:gd name="T10" fmla="*/ 108 w 109"/>
                <a:gd name="T11" fmla="*/ 20 h 31"/>
                <a:gd name="T12" fmla="*/ 98 w 109"/>
                <a:gd name="T1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1">
                  <a:moveTo>
                    <a:pt x="98" y="7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0" y="11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102" y="31"/>
                    <a:pt x="108" y="27"/>
                    <a:pt x="108" y="20"/>
                  </a:cubicBezTo>
                  <a:cubicBezTo>
                    <a:pt x="109" y="14"/>
                    <a:pt x="104" y="8"/>
                    <a:pt x="98" y="7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5" name="ïṥlïdé"/>
            <p:cNvSpPr/>
            <p:nvPr/>
          </p:nvSpPr>
          <p:spPr bwMode="auto">
            <a:xfrm flipH="1" flipV="1">
              <a:off x="4387850" y="4803775"/>
              <a:ext cx="479425" cy="4127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6" name="îSļíḋé"/>
            <p:cNvSpPr/>
            <p:nvPr/>
          </p:nvSpPr>
          <p:spPr bwMode="auto">
            <a:xfrm>
              <a:off x="4916488" y="4830763"/>
              <a:ext cx="414338" cy="69850"/>
            </a:xfrm>
            <a:custGeom>
              <a:avLst/>
              <a:gdLst>
                <a:gd name="T0" fmla="*/ 253 w 264"/>
                <a:gd name="T1" fmla="*/ 21 h 45"/>
                <a:gd name="T2" fmla="*/ 13 w 264"/>
                <a:gd name="T3" fmla="*/ 1 h 45"/>
                <a:gd name="T4" fmla="*/ 1 w 264"/>
                <a:gd name="T5" fmla="*/ 12 h 45"/>
                <a:gd name="T6" fmla="*/ 11 w 264"/>
                <a:gd name="T7" fmla="*/ 24 h 45"/>
                <a:gd name="T8" fmla="*/ 251 w 264"/>
                <a:gd name="T9" fmla="*/ 45 h 45"/>
                <a:gd name="T10" fmla="*/ 264 w 264"/>
                <a:gd name="T11" fmla="*/ 34 h 45"/>
                <a:gd name="T12" fmla="*/ 253 w 264"/>
                <a:gd name="T1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45">
                  <a:moveTo>
                    <a:pt x="253" y="2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1" y="5"/>
                    <a:pt x="1" y="12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7" y="45"/>
                    <a:pt x="263" y="40"/>
                    <a:pt x="264" y="34"/>
                  </a:cubicBezTo>
                  <a:cubicBezTo>
                    <a:pt x="264" y="27"/>
                    <a:pt x="259" y="22"/>
                    <a:pt x="253" y="21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7" name="ïşḻíḓè"/>
            <p:cNvSpPr/>
            <p:nvPr/>
          </p:nvSpPr>
          <p:spPr bwMode="auto">
            <a:xfrm flipH="1" flipV="1">
              <a:off x="4375150" y="4905375"/>
              <a:ext cx="241300" cy="2222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8" name="íş1iḑe"/>
            <p:cNvSpPr/>
            <p:nvPr/>
          </p:nvSpPr>
          <p:spPr bwMode="auto">
            <a:xfrm flipH="1" flipV="1">
              <a:off x="4705350" y="4935538"/>
              <a:ext cx="284163" cy="25400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9" name="iSļiḑé"/>
            <p:cNvSpPr/>
            <p:nvPr/>
          </p:nvSpPr>
          <p:spPr bwMode="auto">
            <a:xfrm>
              <a:off x="5075238" y="4951413"/>
              <a:ext cx="241300" cy="55563"/>
            </a:xfrm>
            <a:custGeom>
              <a:avLst/>
              <a:gdLst>
                <a:gd name="T0" fmla="*/ 143 w 154"/>
                <a:gd name="T1" fmla="*/ 12 h 36"/>
                <a:gd name="T2" fmla="*/ 13 w 154"/>
                <a:gd name="T3" fmla="*/ 0 h 36"/>
                <a:gd name="T4" fmla="*/ 0 w 154"/>
                <a:gd name="T5" fmla="*/ 11 h 36"/>
                <a:gd name="T6" fmla="*/ 11 w 154"/>
                <a:gd name="T7" fmla="*/ 24 h 36"/>
                <a:gd name="T8" fmla="*/ 141 w 154"/>
                <a:gd name="T9" fmla="*/ 35 h 36"/>
                <a:gd name="T10" fmla="*/ 154 w 154"/>
                <a:gd name="T11" fmla="*/ 24 h 36"/>
                <a:gd name="T12" fmla="*/ 143 w 154"/>
                <a:gd name="T1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6">
                  <a:moveTo>
                    <a:pt x="14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4"/>
                    <a:pt x="0" y="11"/>
                  </a:cubicBezTo>
                  <a:cubicBezTo>
                    <a:pt x="0" y="17"/>
                    <a:pt x="5" y="23"/>
                    <a:pt x="11" y="2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7" y="36"/>
                    <a:pt x="153" y="31"/>
                    <a:pt x="154" y="24"/>
                  </a:cubicBezTo>
                  <a:cubicBezTo>
                    <a:pt x="154" y="18"/>
                    <a:pt x="150" y="12"/>
                    <a:pt x="143" y="12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0" name="ïṩľiḍé"/>
            <p:cNvSpPr/>
            <p:nvPr/>
          </p:nvSpPr>
          <p:spPr bwMode="auto">
            <a:xfrm flipH="1" flipV="1">
              <a:off x="4362450" y="5008563"/>
              <a:ext cx="168275" cy="1428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1" name="îşļïdé"/>
            <p:cNvSpPr/>
            <p:nvPr/>
          </p:nvSpPr>
          <p:spPr bwMode="auto">
            <a:xfrm flipH="1" flipV="1">
              <a:off x="4622800" y="5032375"/>
              <a:ext cx="322263" cy="30163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2" name="íṩḻíḓe"/>
            <p:cNvSpPr/>
            <p:nvPr/>
          </p:nvSpPr>
          <p:spPr bwMode="auto">
            <a:xfrm>
              <a:off x="4995863" y="5049838"/>
              <a:ext cx="307975" cy="61913"/>
            </a:xfrm>
            <a:custGeom>
              <a:avLst/>
              <a:gdLst>
                <a:gd name="T0" fmla="*/ 185 w 197"/>
                <a:gd name="T1" fmla="*/ 16 h 40"/>
                <a:gd name="T2" fmla="*/ 14 w 197"/>
                <a:gd name="T3" fmla="*/ 0 h 40"/>
                <a:gd name="T4" fmla="*/ 1 w 197"/>
                <a:gd name="T5" fmla="*/ 11 h 40"/>
                <a:gd name="T6" fmla="*/ 11 w 197"/>
                <a:gd name="T7" fmla="*/ 24 h 40"/>
                <a:gd name="T8" fmla="*/ 183 w 197"/>
                <a:gd name="T9" fmla="*/ 40 h 40"/>
                <a:gd name="T10" fmla="*/ 196 w 197"/>
                <a:gd name="T11" fmla="*/ 29 h 40"/>
                <a:gd name="T12" fmla="*/ 185 w 197"/>
                <a:gd name="T13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40">
                  <a:moveTo>
                    <a:pt x="185" y="16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5"/>
                    <a:pt x="1" y="11"/>
                  </a:cubicBezTo>
                  <a:cubicBezTo>
                    <a:pt x="0" y="18"/>
                    <a:pt x="5" y="23"/>
                    <a:pt x="11" y="24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90" y="40"/>
                    <a:pt x="195" y="36"/>
                    <a:pt x="196" y="29"/>
                  </a:cubicBezTo>
                  <a:cubicBezTo>
                    <a:pt x="197" y="23"/>
                    <a:pt x="192" y="17"/>
                    <a:pt x="185" y="16"/>
                  </a:cubicBezTo>
                </a:path>
              </a:pathLst>
            </a:custGeom>
            <a:solidFill>
              <a:srgbClr val="1512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3" name="îṡḻiďé"/>
            <p:cNvSpPr/>
            <p:nvPr/>
          </p:nvSpPr>
          <p:spPr bwMode="auto">
            <a:xfrm flipH="1" flipV="1">
              <a:off x="4349750" y="5110163"/>
              <a:ext cx="336550" cy="3333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4" name="îṣḻiḑe"/>
            <p:cNvSpPr/>
            <p:nvPr/>
          </p:nvSpPr>
          <p:spPr bwMode="auto">
            <a:xfrm flipH="1" flipV="1">
              <a:off x="4776788" y="5151438"/>
              <a:ext cx="492125" cy="4762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5" name="iṣļiḑé"/>
            <p:cNvSpPr/>
            <p:nvPr/>
          </p:nvSpPr>
          <p:spPr bwMode="auto">
            <a:xfrm flipH="1" flipV="1">
              <a:off x="4337050" y="5211763"/>
              <a:ext cx="71438" cy="793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6" name="iṧļiḓê"/>
            <p:cNvSpPr/>
            <p:nvPr/>
          </p:nvSpPr>
          <p:spPr bwMode="auto">
            <a:xfrm flipH="1" flipV="1">
              <a:off x="4491038" y="5227638"/>
              <a:ext cx="492125" cy="50800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7" name="îŝḻîḓe"/>
            <p:cNvSpPr/>
            <p:nvPr/>
          </p:nvSpPr>
          <p:spPr bwMode="auto">
            <a:xfrm flipH="1" flipV="1">
              <a:off x="5080000" y="5286375"/>
              <a:ext cx="176213" cy="17463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8" name="íṧlíḑe"/>
            <p:cNvSpPr/>
            <p:nvPr/>
          </p:nvSpPr>
          <p:spPr bwMode="auto">
            <a:xfrm flipH="1" flipV="1">
              <a:off x="4324350" y="5314950"/>
              <a:ext cx="377825" cy="3968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9" name="îṣļïḑê"/>
            <p:cNvSpPr/>
            <p:nvPr/>
          </p:nvSpPr>
          <p:spPr bwMode="auto">
            <a:xfrm flipH="1" flipV="1">
              <a:off x="4792663" y="5364163"/>
              <a:ext cx="449263" cy="46038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0" name="îṥľîḑè"/>
            <p:cNvSpPr/>
            <p:nvPr/>
          </p:nvSpPr>
          <p:spPr bwMode="auto">
            <a:xfrm flipH="1" flipV="1">
              <a:off x="4311650" y="5416550"/>
              <a:ext cx="436563" cy="47625"/>
            </a:xfrm>
            <a:prstGeom prst="line">
              <a:avLst/>
            </a:prstGeom>
            <a:noFill/>
            <a:ln w="36513" cap="rnd">
              <a:solidFill>
                <a:srgbClr val="15121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1" name="iṡḻiḋê"/>
            <p:cNvSpPr/>
            <p:nvPr/>
          </p:nvSpPr>
          <p:spPr bwMode="auto">
            <a:xfrm>
              <a:off x="4386263" y="3779838"/>
              <a:ext cx="1173163" cy="211138"/>
            </a:xfrm>
            <a:custGeom>
              <a:avLst/>
              <a:gdLst>
                <a:gd name="T0" fmla="*/ 24 w 749"/>
                <a:gd name="T1" fmla="*/ 0 h 136"/>
                <a:gd name="T2" fmla="*/ 24 w 749"/>
                <a:gd name="T3" fmla="*/ 0 h 136"/>
                <a:gd name="T4" fmla="*/ 743 w 749"/>
                <a:gd name="T5" fmla="*/ 32 h 136"/>
                <a:gd name="T6" fmla="*/ 746 w 749"/>
                <a:gd name="T7" fmla="*/ 33 h 136"/>
                <a:gd name="T8" fmla="*/ 748 w 749"/>
                <a:gd name="T9" fmla="*/ 35 h 136"/>
                <a:gd name="T10" fmla="*/ 749 w 749"/>
                <a:gd name="T11" fmla="*/ 37 h 136"/>
                <a:gd name="T12" fmla="*/ 749 w 749"/>
                <a:gd name="T13" fmla="*/ 39 h 136"/>
                <a:gd name="T14" fmla="*/ 749 w 749"/>
                <a:gd name="T15" fmla="*/ 37 h 136"/>
                <a:gd name="T16" fmla="*/ 748 w 749"/>
                <a:gd name="T17" fmla="*/ 35 h 136"/>
                <a:gd name="T18" fmla="*/ 746 w 749"/>
                <a:gd name="T19" fmla="*/ 33 h 136"/>
                <a:gd name="T20" fmla="*/ 743 w 749"/>
                <a:gd name="T21" fmla="*/ 32 h 136"/>
                <a:gd name="T22" fmla="*/ 24 w 749"/>
                <a:gd name="T23" fmla="*/ 0 h 136"/>
                <a:gd name="T24" fmla="*/ 24 w 749"/>
                <a:gd name="T25" fmla="*/ 0 h 136"/>
                <a:gd name="T26" fmla="*/ 24 w 749"/>
                <a:gd name="T27" fmla="*/ 0 h 136"/>
                <a:gd name="T28" fmla="*/ 22 w 749"/>
                <a:gd name="T29" fmla="*/ 0 h 136"/>
                <a:gd name="T30" fmla="*/ 20 w 749"/>
                <a:gd name="T31" fmla="*/ 2 h 136"/>
                <a:gd name="T32" fmla="*/ 18 w 749"/>
                <a:gd name="T33" fmla="*/ 4 h 136"/>
                <a:gd name="T34" fmla="*/ 17 w 749"/>
                <a:gd name="T35" fmla="*/ 6 h 136"/>
                <a:gd name="T36" fmla="*/ 0 w 749"/>
                <a:gd name="T37" fmla="*/ 136 h 136"/>
                <a:gd name="T38" fmla="*/ 17 w 749"/>
                <a:gd name="T39" fmla="*/ 6 h 136"/>
                <a:gd name="T40" fmla="*/ 18 w 749"/>
                <a:gd name="T41" fmla="*/ 4 h 136"/>
                <a:gd name="T42" fmla="*/ 20 w 749"/>
                <a:gd name="T43" fmla="*/ 2 h 136"/>
                <a:gd name="T44" fmla="*/ 22 w 749"/>
                <a:gd name="T45" fmla="*/ 0 h 136"/>
                <a:gd name="T46" fmla="*/ 22 w 749"/>
                <a:gd name="T47" fmla="*/ 0 h 136"/>
                <a:gd name="T48" fmla="*/ 22 w 749"/>
                <a:gd name="T49" fmla="*/ 0 h 136"/>
                <a:gd name="T50" fmla="*/ 24 w 749"/>
                <a:gd name="T51" fmla="*/ 0 h 136"/>
                <a:gd name="T52" fmla="*/ 24 w 749"/>
                <a:gd name="T53" fmla="*/ 0 h 136"/>
                <a:gd name="T54" fmla="*/ 24 w 749"/>
                <a:gd name="T55" fmla="*/ 0 h 136"/>
                <a:gd name="T56" fmla="*/ 24 w 749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9" h="136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743" y="32"/>
                    <a:pt x="743" y="32"/>
                    <a:pt x="743" y="32"/>
                  </a:cubicBezTo>
                  <a:cubicBezTo>
                    <a:pt x="744" y="32"/>
                    <a:pt x="745" y="33"/>
                    <a:pt x="746" y="33"/>
                  </a:cubicBezTo>
                  <a:cubicBezTo>
                    <a:pt x="747" y="33"/>
                    <a:pt x="747" y="34"/>
                    <a:pt x="748" y="35"/>
                  </a:cubicBezTo>
                  <a:cubicBezTo>
                    <a:pt x="748" y="35"/>
                    <a:pt x="749" y="36"/>
                    <a:pt x="749" y="37"/>
                  </a:cubicBezTo>
                  <a:cubicBezTo>
                    <a:pt x="749" y="37"/>
                    <a:pt x="749" y="38"/>
                    <a:pt x="749" y="39"/>
                  </a:cubicBezTo>
                  <a:cubicBezTo>
                    <a:pt x="749" y="38"/>
                    <a:pt x="749" y="37"/>
                    <a:pt x="749" y="37"/>
                  </a:cubicBezTo>
                  <a:cubicBezTo>
                    <a:pt x="749" y="36"/>
                    <a:pt x="748" y="35"/>
                    <a:pt x="748" y="35"/>
                  </a:cubicBezTo>
                  <a:cubicBezTo>
                    <a:pt x="747" y="34"/>
                    <a:pt x="747" y="33"/>
                    <a:pt x="746" y="33"/>
                  </a:cubicBezTo>
                  <a:cubicBezTo>
                    <a:pt x="745" y="33"/>
                    <a:pt x="744" y="32"/>
                    <a:pt x="743" y="3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24" y="0"/>
                  </a:moveTo>
                  <a:cubicBezTo>
                    <a:pt x="23" y="0"/>
                    <a:pt x="22" y="0"/>
                    <a:pt x="22" y="0"/>
                  </a:cubicBezTo>
                  <a:cubicBezTo>
                    <a:pt x="21" y="1"/>
                    <a:pt x="20" y="1"/>
                    <a:pt x="20" y="2"/>
                  </a:cubicBezTo>
                  <a:cubicBezTo>
                    <a:pt x="19" y="2"/>
                    <a:pt x="19" y="3"/>
                    <a:pt x="18" y="4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8" y="5"/>
                    <a:pt x="18" y="4"/>
                  </a:cubicBezTo>
                  <a:cubicBezTo>
                    <a:pt x="19" y="3"/>
                    <a:pt x="19" y="2"/>
                    <a:pt x="20" y="2"/>
                  </a:cubicBezTo>
                  <a:cubicBezTo>
                    <a:pt x="20" y="1"/>
                    <a:pt x="21" y="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858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2" name="îṡļiḑe"/>
            <p:cNvSpPr/>
            <p:nvPr/>
          </p:nvSpPr>
          <p:spPr bwMode="auto">
            <a:xfrm>
              <a:off x="4616450" y="3930650"/>
              <a:ext cx="649288" cy="74613"/>
            </a:xfrm>
            <a:custGeom>
              <a:avLst/>
              <a:gdLst>
                <a:gd name="T0" fmla="*/ 14 w 415"/>
                <a:gd name="T1" fmla="*/ 0 h 48"/>
                <a:gd name="T2" fmla="*/ 0 w 415"/>
                <a:gd name="T3" fmla="*/ 13 h 48"/>
                <a:gd name="T4" fmla="*/ 14 w 415"/>
                <a:gd name="T5" fmla="*/ 29 h 48"/>
                <a:gd name="T6" fmla="*/ 399 w 415"/>
                <a:gd name="T7" fmla="*/ 48 h 48"/>
                <a:gd name="T8" fmla="*/ 400 w 415"/>
                <a:gd name="T9" fmla="*/ 48 h 48"/>
                <a:gd name="T10" fmla="*/ 414 w 415"/>
                <a:gd name="T11" fmla="*/ 34 h 48"/>
                <a:gd name="T12" fmla="*/ 401 w 415"/>
                <a:gd name="T13" fmla="*/ 19 h 48"/>
                <a:gd name="T14" fmla="*/ 15 w 415"/>
                <a:gd name="T15" fmla="*/ 0 h 48"/>
                <a:gd name="T16" fmla="*/ 14 w 415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48">
                  <a:moveTo>
                    <a:pt x="14" y="0"/>
                  </a:moveTo>
                  <a:cubicBezTo>
                    <a:pt x="7" y="0"/>
                    <a:pt x="0" y="6"/>
                    <a:pt x="0" y="13"/>
                  </a:cubicBezTo>
                  <a:cubicBezTo>
                    <a:pt x="0" y="21"/>
                    <a:pt x="6" y="28"/>
                    <a:pt x="14" y="29"/>
                  </a:cubicBezTo>
                  <a:cubicBezTo>
                    <a:pt x="399" y="48"/>
                    <a:pt x="399" y="48"/>
                    <a:pt x="399" y="48"/>
                  </a:cubicBezTo>
                  <a:cubicBezTo>
                    <a:pt x="399" y="48"/>
                    <a:pt x="400" y="48"/>
                    <a:pt x="400" y="48"/>
                  </a:cubicBezTo>
                  <a:cubicBezTo>
                    <a:pt x="408" y="48"/>
                    <a:pt x="414" y="42"/>
                    <a:pt x="414" y="34"/>
                  </a:cubicBezTo>
                  <a:cubicBezTo>
                    <a:pt x="415" y="26"/>
                    <a:pt x="409" y="19"/>
                    <a:pt x="401" y="1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F9B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3" name="îSḷïḓé"/>
            <p:cNvSpPr/>
            <p:nvPr/>
          </p:nvSpPr>
          <p:spPr bwMode="auto">
            <a:xfrm>
              <a:off x="4460875" y="4071938"/>
              <a:ext cx="676275" cy="73025"/>
            </a:xfrm>
            <a:custGeom>
              <a:avLst/>
              <a:gdLst>
                <a:gd name="T0" fmla="*/ 11 w 432"/>
                <a:gd name="T1" fmla="*/ 0 h 47"/>
                <a:gd name="T2" fmla="*/ 0 w 432"/>
                <a:gd name="T3" fmla="*/ 6 h 47"/>
                <a:gd name="T4" fmla="*/ 15 w 432"/>
                <a:gd name="T5" fmla="*/ 24 h 47"/>
                <a:gd name="T6" fmla="*/ 419 w 432"/>
                <a:gd name="T7" fmla="*/ 47 h 47"/>
                <a:gd name="T8" fmla="*/ 419 w 432"/>
                <a:gd name="T9" fmla="*/ 47 h 47"/>
                <a:gd name="T10" fmla="*/ 431 w 432"/>
                <a:gd name="T11" fmla="*/ 35 h 47"/>
                <a:gd name="T12" fmla="*/ 420 w 432"/>
                <a:gd name="T13" fmla="*/ 23 h 47"/>
                <a:gd name="T14" fmla="*/ 12 w 432"/>
                <a:gd name="T15" fmla="*/ 0 h 47"/>
                <a:gd name="T16" fmla="*/ 11 w 432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47">
                  <a:moveTo>
                    <a:pt x="11" y="0"/>
                  </a:moveTo>
                  <a:cubicBezTo>
                    <a:pt x="6" y="0"/>
                    <a:pt x="2" y="2"/>
                    <a:pt x="0" y="6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19" y="47"/>
                    <a:pt x="419" y="47"/>
                    <a:pt x="419" y="47"/>
                  </a:cubicBezTo>
                  <a:cubicBezTo>
                    <a:pt x="419" y="47"/>
                    <a:pt x="419" y="47"/>
                    <a:pt x="419" y="47"/>
                  </a:cubicBezTo>
                  <a:cubicBezTo>
                    <a:pt x="426" y="47"/>
                    <a:pt x="431" y="42"/>
                    <a:pt x="431" y="35"/>
                  </a:cubicBezTo>
                  <a:cubicBezTo>
                    <a:pt x="432" y="29"/>
                    <a:pt x="427" y="23"/>
                    <a:pt x="42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4" name="ïš1íḍe"/>
            <p:cNvSpPr/>
            <p:nvPr/>
          </p:nvSpPr>
          <p:spPr bwMode="auto">
            <a:xfrm>
              <a:off x="5184775" y="4111625"/>
              <a:ext cx="242888" cy="49213"/>
            </a:xfrm>
            <a:custGeom>
              <a:avLst/>
              <a:gdLst>
                <a:gd name="T0" fmla="*/ 13 w 155"/>
                <a:gd name="T1" fmla="*/ 0 h 31"/>
                <a:gd name="T2" fmla="*/ 1 w 155"/>
                <a:gd name="T3" fmla="*/ 11 h 31"/>
                <a:gd name="T4" fmla="*/ 12 w 155"/>
                <a:gd name="T5" fmla="*/ 24 h 31"/>
                <a:gd name="T6" fmla="*/ 142 w 155"/>
                <a:gd name="T7" fmla="*/ 31 h 31"/>
                <a:gd name="T8" fmla="*/ 143 w 155"/>
                <a:gd name="T9" fmla="*/ 31 h 31"/>
                <a:gd name="T10" fmla="*/ 154 w 155"/>
                <a:gd name="T11" fmla="*/ 20 h 31"/>
                <a:gd name="T12" fmla="*/ 143 w 155"/>
                <a:gd name="T13" fmla="*/ 8 h 31"/>
                <a:gd name="T14" fmla="*/ 13 w 155"/>
                <a:gd name="T15" fmla="*/ 0 h 31"/>
                <a:gd name="T16" fmla="*/ 13 w 155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31">
                  <a:moveTo>
                    <a:pt x="13" y="0"/>
                  </a:move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3" y="31"/>
                  </a:cubicBezTo>
                  <a:cubicBezTo>
                    <a:pt x="149" y="31"/>
                    <a:pt x="154" y="26"/>
                    <a:pt x="154" y="20"/>
                  </a:cubicBezTo>
                  <a:cubicBezTo>
                    <a:pt x="155" y="13"/>
                    <a:pt x="150" y="8"/>
                    <a:pt x="143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5" name="iślîḍe"/>
            <p:cNvSpPr/>
            <p:nvPr/>
          </p:nvSpPr>
          <p:spPr bwMode="auto">
            <a:xfrm>
              <a:off x="4545013" y="4178300"/>
              <a:ext cx="58738" cy="38100"/>
            </a:xfrm>
            <a:custGeom>
              <a:avLst/>
              <a:gdLst>
                <a:gd name="T0" fmla="*/ 0 w 38"/>
                <a:gd name="T1" fmla="*/ 0 h 25"/>
                <a:gd name="T2" fmla="*/ 21 w 38"/>
                <a:gd name="T3" fmla="*/ 25 h 25"/>
                <a:gd name="T4" fmla="*/ 25 w 38"/>
                <a:gd name="T5" fmla="*/ 25 h 25"/>
                <a:gd name="T6" fmla="*/ 26 w 38"/>
                <a:gd name="T7" fmla="*/ 25 h 25"/>
                <a:gd name="T8" fmla="*/ 38 w 38"/>
                <a:gd name="T9" fmla="*/ 14 h 25"/>
                <a:gd name="T10" fmla="*/ 27 w 38"/>
                <a:gd name="T11" fmla="*/ 2 h 25"/>
                <a:gd name="T12" fmla="*/ 0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0" y="0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5"/>
                    <a:pt x="37" y="21"/>
                    <a:pt x="38" y="14"/>
                  </a:cubicBezTo>
                  <a:cubicBezTo>
                    <a:pt x="38" y="8"/>
                    <a:pt x="33" y="2"/>
                    <a:pt x="27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6" name="íS1íḑè"/>
            <p:cNvSpPr/>
            <p:nvPr/>
          </p:nvSpPr>
          <p:spPr bwMode="auto">
            <a:xfrm>
              <a:off x="4652963" y="4184650"/>
              <a:ext cx="574675" cy="71438"/>
            </a:xfrm>
            <a:custGeom>
              <a:avLst/>
              <a:gdLst>
                <a:gd name="T0" fmla="*/ 12 w 367"/>
                <a:gd name="T1" fmla="*/ 0 h 45"/>
                <a:gd name="T2" fmla="*/ 0 w 367"/>
                <a:gd name="T3" fmla="*/ 11 h 45"/>
                <a:gd name="T4" fmla="*/ 12 w 367"/>
                <a:gd name="T5" fmla="*/ 24 h 45"/>
                <a:gd name="T6" fmla="*/ 354 w 367"/>
                <a:gd name="T7" fmla="*/ 45 h 45"/>
                <a:gd name="T8" fmla="*/ 355 w 367"/>
                <a:gd name="T9" fmla="*/ 45 h 45"/>
                <a:gd name="T10" fmla="*/ 367 w 367"/>
                <a:gd name="T11" fmla="*/ 33 h 45"/>
                <a:gd name="T12" fmla="*/ 356 w 367"/>
                <a:gd name="T13" fmla="*/ 21 h 45"/>
                <a:gd name="T14" fmla="*/ 13 w 367"/>
                <a:gd name="T15" fmla="*/ 0 h 45"/>
                <a:gd name="T16" fmla="*/ 12 w 36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45">
                  <a:moveTo>
                    <a:pt x="12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354" y="45"/>
                    <a:pt x="354" y="45"/>
                    <a:pt x="354" y="45"/>
                  </a:cubicBezTo>
                  <a:cubicBezTo>
                    <a:pt x="355" y="45"/>
                    <a:pt x="355" y="45"/>
                    <a:pt x="355" y="45"/>
                  </a:cubicBezTo>
                  <a:cubicBezTo>
                    <a:pt x="361" y="45"/>
                    <a:pt x="367" y="40"/>
                    <a:pt x="367" y="33"/>
                  </a:cubicBezTo>
                  <a:cubicBezTo>
                    <a:pt x="367" y="27"/>
                    <a:pt x="362" y="21"/>
                    <a:pt x="356" y="2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7" name="isļíḑe"/>
            <p:cNvSpPr/>
            <p:nvPr/>
          </p:nvSpPr>
          <p:spPr bwMode="auto">
            <a:xfrm>
              <a:off x="5283200" y="4224338"/>
              <a:ext cx="130175" cy="42863"/>
            </a:xfrm>
            <a:custGeom>
              <a:avLst/>
              <a:gdLst>
                <a:gd name="T0" fmla="*/ 13 w 83"/>
                <a:gd name="T1" fmla="*/ 0 h 27"/>
                <a:gd name="T2" fmla="*/ 1 w 83"/>
                <a:gd name="T3" fmla="*/ 11 h 27"/>
                <a:gd name="T4" fmla="*/ 12 w 83"/>
                <a:gd name="T5" fmla="*/ 23 h 27"/>
                <a:gd name="T6" fmla="*/ 70 w 83"/>
                <a:gd name="T7" fmla="*/ 27 h 27"/>
                <a:gd name="T8" fmla="*/ 71 w 83"/>
                <a:gd name="T9" fmla="*/ 27 h 27"/>
                <a:gd name="T10" fmla="*/ 83 w 83"/>
                <a:gd name="T11" fmla="*/ 16 h 27"/>
                <a:gd name="T12" fmla="*/ 71 w 83"/>
                <a:gd name="T13" fmla="*/ 3 h 27"/>
                <a:gd name="T14" fmla="*/ 13 w 83"/>
                <a:gd name="T15" fmla="*/ 0 h 27"/>
                <a:gd name="T16" fmla="*/ 13 w 83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27">
                  <a:moveTo>
                    <a:pt x="13" y="0"/>
                  </a:moveTo>
                  <a:cubicBezTo>
                    <a:pt x="6" y="0"/>
                    <a:pt x="1" y="4"/>
                    <a:pt x="1" y="11"/>
                  </a:cubicBezTo>
                  <a:cubicBezTo>
                    <a:pt x="0" y="17"/>
                    <a:pt x="5" y="23"/>
                    <a:pt x="12" y="23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71" y="27"/>
                  </a:cubicBezTo>
                  <a:cubicBezTo>
                    <a:pt x="77" y="27"/>
                    <a:pt x="82" y="22"/>
                    <a:pt x="83" y="16"/>
                  </a:cubicBezTo>
                  <a:cubicBezTo>
                    <a:pt x="83" y="9"/>
                    <a:pt x="78" y="4"/>
                    <a:pt x="71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8" name="îṣḻíḋè"/>
            <p:cNvSpPr/>
            <p:nvPr/>
          </p:nvSpPr>
          <p:spPr bwMode="auto">
            <a:xfrm>
              <a:off x="4635500" y="4286250"/>
              <a:ext cx="146050" cy="46038"/>
            </a:xfrm>
            <a:custGeom>
              <a:avLst/>
              <a:gdLst>
                <a:gd name="T0" fmla="*/ 0 w 93"/>
                <a:gd name="T1" fmla="*/ 0 h 29"/>
                <a:gd name="T2" fmla="*/ 21 w 93"/>
                <a:gd name="T3" fmla="*/ 25 h 29"/>
                <a:gd name="T4" fmla="*/ 80 w 93"/>
                <a:gd name="T5" fmla="*/ 29 h 29"/>
                <a:gd name="T6" fmla="*/ 81 w 93"/>
                <a:gd name="T7" fmla="*/ 29 h 29"/>
                <a:gd name="T8" fmla="*/ 93 w 93"/>
                <a:gd name="T9" fmla="*/ 18 h 29"/>
                <a:gd name="T10" fmla="*/ 82 w 93"/>
                <a:gd name="T11" fmla="*/ 5 h 29"/>
                <a:gd name="T12" fmla="*/ 0 w 9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9">
                  <a:moveTo>
                    <a:pt x="0" y="0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7" y="29"/>
                    <a:pt x="93" y="24"/>
                    <a:pt x="93" y="18"/>
                  </a:cubicBezTo>
                  <a:cubicBezTo>
                    <a:pt x="93" y="11"/>
                    <a:pt x="88" y="6"/>
                    <a:pt x="82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9" name="iṧḷîḓé"/>
            <p:cNvSpPr/>
            <p:nvPr/>
          </p:nvSpPr>
          <p:spPr bwMode="auto">
            <a:xfrm>
              <a:off x="4830763" y="4300538"/>
              <a:ext cx="568325" cy="71438"/>
            </a:xfrm>
            <a:custGeom>
              <a:avLst/>
              <a:gdLst>
                <a:gd name="T0" fmla="*/ 12 w 363"/>
                <a:gd name="T1" fmla="*/ 0 h 45"/>
                <a:gd name="T2" fmla="*/ 0 w 363"/>
                <a:gd name="T3" fmla="*/ 11 h 45"/>
                <a:gd name="T4" fmla="*/ 11 w 363"/>
                <a:gd name="T5" fmla="*/ 23 h 45"/>
                <a:gd name="T6" fmla="*/ 350 w 363"/>
                <a:gd name="T7" fmla="*/ 45 h 45"/>
                <a:gd name="T8" fmla="*/ 351 w 363"/>
                <a:gd name="T9" fmla="*/ 45 h 45"/>
                <a:gd name="T10" fmla="*/ 363 w 363"/>
                <a:gd name="T11" fmla="*/ 34 h 45"/>
                <a:gd name="T12" fmla="*/ 352 w 363"/>
                <a:gd name="T13" fmla="*/ 22 h 45"/>
                <a:gd name="T14" fmla="*/ 13 w 363"/>
                <a:gd name="T15" fmla="*/ 0 h 45"/>
                <a:gd name="T16" fmla="*/ 12 w 363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5">
                  <a:moveTo>
                    <a:pt x="12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350" y="45"/>
                    <a:pt x="350" y="45"/>
                    <a:pt x="350" y="45"/>
                  </a:cubicBezTo>
                  <a:cubicBezTo>
                    <a:pt x="350" y="45"/>
                    <a:pt x="351" y="45"/>
                    <a:pt x="351" y="45"/>
                  </a:cubicBezTo>
                  <a:cubicBezTo>
                    <a:pt x="357" y="45"/>
                    <a:pt x="362" y="41"/>
                    <a:pt x="363" y="34"/>
                  </a:cubicBezTo>
                  <a:cubicBezTo>
                    <a:pt x="363" y="28"/>
                    <a:pt x="358" y="22"/>
                    <a:pt x="352" y="2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0" name="íŝ1ïdê"/>
            <p:cNvSpPr/>
            <p:nvPr/>
          </p:nvSpPr>
          <p:spPr bwMode="auto">
            <a:xfrm>
              <a:off x="4727575" y="4395788"/>
              <a:ext cx="157163" cy="47625"/>
            </a:xfrm>
            <a:custGeom>
              <a:avLst/>
              <a:gdLst>
                <a:gd name="T0" fmla="*/ 0 w 100"/>
                <a:gd name="T1" fmla="*/ 0 h 30"/>
                <a:gd name="T2" fmla="*/ 21 w 100"/>
                <a:gd name="T3" fmla="*/ 26 h 30"/>
                <a:gd name="T4" fmla="*/ 87 w 100"/>
                <a:gd name="T5" fmla="*/ 30 h 30"/>
                <a:gd name="T6" fmla="*/ 88 w 100"/>
                <a:gd name="T7" fmla="*/ 30 h 30"/>
                <a:gd name="T8" fmla="*/ 100 w 100"/>
                <a:gd name="T9" fmla="*/ 19 h 30"/>
                <a:gd name="T10" fmla="*/ 89 w 100"/>
                <a:gd name="T11" fmla="*/ 6 h 30"/>
                <a:gd name="T12" fmla="*/ 0 w 10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30">
                  <a:moveTo>
                    <a:pt x="0" y="0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94" y="30"/>
                    <a:pt x="99" y="25"/>
                    <a:pt x="100" y="19"/>
                  </a:cubicBezTo>
                  <a:cubicBezTo>
                    <a:pt x="100" y="13"/>
                    <a:pt x="95" y="7"/>
                    <a:pt x="89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1" name="îşḻíḑé"/>
            <p:cNvSpPr/>
            <p:nvPr/>
          </p:nvSpPr>
          <p:spPr bwMode="auto">
            <a:xfrm>
              <a:off x="4954588" y="4413250"/>
              <a:ext cx="430213" cy="65088"/>
            </a:xfrm>
            <a:custGeom>
              <a:avLst/>
              <a:gdLst>
                <a:gd name="T0" fmla="*/ 12 w 275"/>
                <a:gd name="T1" fmla="*/ 0 h 41"/>
                <a:gd name="T2" fmla="*/ 1 w 275"/>
                <a:gd name="T3" fmla="*/ 11 h 41"/>
                <a:gd name="T4" fmla="*/ 12 w 275"/>
                <a:gd name="T5" fmla="*/ 24 h 41"/>
                <a:gd name="T6" fmla="*/ 262 w 275"/>
                <a:gd name="T7" fmla="*/ 41 h 41"/>
                <a:gd name="T8" fmla="*/ 263 w 275"/>
                <a:gd name="T9" fmla="*/ 41 h 41"/>
                <a:gd name="T10" fmla="*/ 275 w 275"/>
                <a:gd name="T11" fmla="*/ 30 h 41"/>
                <a:gd name="T12" fmla="*/ 264 w 275"/>
                <a:gd name="T13" fmla="*/ 17 h 41"/>
                <a:gd name="T14" fmla="*/ 13 w 275"/>
                <a:gd name="T15" fmla="*/ 0 h 41"/>
                <a:gd name="T16" fmla="*/ 12 w 27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" h="41">
                  <a:moveTo>
                    <a:pt x="12" y="0"/>
                  </a:moveTo>
                  <a:cubicBezTo>
                    <a:pt x="6" y="0"/>
                    <a:pt x="1" y="5"/>
                    <a:pt x="1" y="11"/>
                  </a:cubicBezTo>
                  <a:cubicBezTo>
                    <a:pt x="0" y="18"/>
                    <a:pt x="5" y="23"/>
                    <a:pt x="12" y="24"/>
                  </a:cubicBezTo>
                  <a:cubicBezTo>
                    <a:pt x="262" y="41"/>
                    <a:pt x="262" y="41"/>
                    <a:pt x="262" y="41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69" y="41"/>
                    <a:pt x="274" y="36"/>
                    <a:pt x="275" y="30"/>
                  </a:cubicBezTo>
                  <a:cubicBezTo>
                    <a:pt x="275" y="24"/>
                    <a:pt x="270" y="18"/>
                    <a:pt x="264" y="1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2" name="i$ļíḓé"/>
            <p:cNvSpPr/>
            <p:nvPr/>
          </p:nvSpPr>
          <p:spPr bwMode="auto">
            <a:xfrm>
              <a:off x="4821238" y="4506913"/>
              <a:ext cx="322263" cy="60325"/>
            </a:xfrm>
            <a:custGeom>
              <a:avLst/>
              <a:gdLst>
                <a:gd name="T0" fmla="*/ 0 w 206"/>
                <a:gd name="T1" fmla="*/ 0 h 38"/>
                <a:gd name="T2" fmla="*/ 21 w 206"/>
                <a:gd name="T3" fmla="*/ 26 h 38"/>
                <a:gd name="T4" fmla="*/ 193 w 206"/>
                <a:gd name="T5" fmla="*/ 38 h 38"/>
                <a:gd name="T6" fmla="*/ 194 w 206"/>
                <a:gd name="T7" fmla="*/ 38 h 38"/>
                <a:gd name="T8" fmla="*/ 205 w 206"/>
                <a:gd name="T9" fmla="*/ 27 h 38"/>
                <a:gd name="T10" fmla="*/ 194 w 206"/>
                <a:gd name="T11" fmla="*/ 14 h 38"/>
                <a:gd name="T12" fmla="*/ 0 w 20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38">
                  <a:moveTo>
                    <a:pt x="0" y="0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4" y="38"/>
                  </a:cubicBezTo>
                  <a:cubicBezTo>
                    <a:pt x="200" y="38"/>
                    <a:pt x="205" y="33"/>
                    <a:pt x="205" y="27"/>
                  </a:cubicBezTo>
                  <a:cubicBezTo>
                    <a:pt x="206" y="21"/>
                    <a:pt x="201" y="15"/>
                    <a:pt x="194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3" name="iṥlïḓé"/>
            <p:cNvSpPr/>
            <p:nvPr/>
          </p:nvSpPr>
          <p:spPr bwMode="auto">
            <a:xfrm>
              <a:off x="5192713" y="4535488"/>
              <a:ext cx="179388" cy="47625"/>
            </a:xfrm>
            <a:custGeom>
              <a:avLst/>
              <a:gdLst>
                <a:gd name="T0" fmla="*/ 12 w 115"/>
                <a:gd name="T1" fmla="*/ 0 h 31"/>
                <a:gd name="T2" fmla="*/ 0 w 115"/>
                <a:gd name="T3" fmla="*/ 11 h 31"/>
                <a:gd name="T4" fmla="*/ 11 w 115"/>
                <a:gd name="T5" fmla="*/ 24 h 31"/>
                <a:gd name="T6" fmla="*/ 101 w 115"/>
                <a:gd name="T7" fmla="*/ 31 h 31"/>
                <a:gd name="T8" fmla="*/ 102 w 115"/>
                <a:gd name="T9" fmla="*/ 31 h 31"/>
                <a:gd name="T10" fmla="*/ 114 w 115"/>
                <a:gd name="T11" fmla="*/ 20 h 31"/>
                <a:gd name="T12" fmla="*/ 103 w 115"/>
                <a:gd name="T13" fmla="*/ 7 h 31"/>
                <a:gd name="T14" fmla="*/ 13 w 115"/>
                <a:gd name="T15" fmla="*/ 1 h 31"/>
                <a:gd name="T16" fmla="*/ 12 w 115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31">
                  <a:moveTo>
                    <a:pt x="12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08" y="31"/>
                    <a:pt x="114" y="26"/>
                    <a:pt x="114" y="20"/>
                  </a:cubicBezTo>
                  <a:cubicBezTo>
                    <a:pt x="115" y="13"/>
                    <a:pt x="110" y="8"/>
                    <a:pt x="103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4" name="iŝ1ïḓé"/>
            <p:cNvSpPr/>
            <p:nvPr/>
          </p:nvSpPr>
          <p:spPr bwMode="auto">
            <a:xfrm>
              <a:off x="4914900" y="4619625"/>
              <a:ext cx="442913" cy="68263"/>
            </a:xfrm>
            <a:custGeom>
              <a:avLst/>
              <a:gdLst>
                <a:gd name="T0" fmla="*/ 0 w 283"/>
                <a:gd name="T1" fmla="*/ 0 h 44"/>
                <a:gd name="T2" fmla="*/ 21 w 283"/>
                <a:gd name="T3" fmla="*/ 25 h 44"/>
                <a:gd name="T4" fmla="*/ 270 w 283"/>
                <a:gd name="T5" fmla="*/ 44 h 44"/>
                <a:gd name="T6" fmla="*/ 270 w 283"/>
                <a:gd name="T7" fmla="*/ 44 h 44"/>
                <a:gd name="T8" fmla="*/ 282 w 283"/>
                <a:gd name="T9" fmla="*/ 33 h 44"/>
                <a:gd name="T10" fmla="*/ 271 w 283"/>
                <a:gd name="T11" fmla="*/ 21 h 44"/>
                <a:gd name="T12" fmla="*/ 0 w 283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44">
                  <a:moveTo>
                    <a:pt x="0" y="0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70" y="44"/>
                    <a:pt x="270" y="44"/>
                    <a:pt x="270" y="44"/>
                  </a:cubicBezTo>
                  <a:cubicBezTo>
                    <a:pt x="277" y="44"/>
                    <a:pt x="282" y="40"/>
                    <a:pt x="282" y="33"/>
                  </a:cubicBezTo>
                  <a:cubicBezTo>
                    <a:pt x="283" y="27"/>
                    <a:pt x="278" y="21"/>
                    <a:pt x="271" y="2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5" name="íṧlîdê"/>
            <p:cNvSpPr/>
            <p:nvPr/>
          </p:nvSpPr>
          <p:spPr bwMode="auto">
            <a:xfrm>
              <a:off x="5010150" y="4732338"/>
              <a:ext cx="107950" cy="44450"/>
            </a:xfrm>
            <a:custGeom>
              <a:avLst/>
              <a:gdLst>
                <a:gd name="T0" fmla="*/ 0 w 69"/>
                <a:gd name="T1" fmla="*/ 0 h 28"/>
                <a:gd name="T2" fmla="*/ 22 w 69"/>
                <a:gd name="T3" fmla="*/ 26 h 28"/>
                <a:gd name="T4" fmla="*/ 56 w 69"/>
                <a:gd name="T5" fmla="*/ 28 h 28"/>
                <a:gd name="T6" fmla="*/ 57 w 69"/>
                <a:gd name="T7" fmla="*/ 28 h 28"/>
                <a:gd name="T8" fmla="*/ 69 w 69"/>
                <a:gd name="T9" fmla="*/ 17 h 28"/>
                <a:gd name="T10" fmla="*/ 58 w 69"/>
                <a:gd name="T11" fmla="*/ 5 h 28"/>
                <a:gd name="T12" fmla="*/ 0 w 69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8">
                  <a:moveTo>
                    <a:pt x="0" y="0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7" y="28"/>
                  </a:cubicBezTo>
                  <a:cubicBezTo>
                    <a:pt x="63" y="28"/>
                    <a:pt x="68" y="24"/>
                    <a:pt x="69" y="17"/>
                  </a:cubicBezTo>
                  <a:cubicBezTo>
                    <a:pt x="69" y="11"/>
                    <a:pt x="64" y="5"/>
                    <a:pt x="58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6" name="íṡ1îḑé"/>
            <p:cNvSpPr/>
            <p:nvPr/>
          </p:nvSpPr>
          <p:spPr bwMode="auto">
            <a:xfrm>
              <a:off x="5173663" y="4746625"/>
              <a:ext cx="171450" cy="47625"/>
            </a:xfrm>
            <a:custGeom>
              <a:avLst/>
              <a:gdLst>
                <a:gd name="T0" fmla="*/ 12 w 109"/>
                <a:gd name="T1" fmla="*/ 0 h 31"/>
                <a:gd name="T2" fmla="*/ 0 w 109"/>
                <a:gd name="T3" fmla="*/ 11 h 31"/>
                <a:gd name="T4" fmla="*/ 11 w 109"/>
                <a:gd name="T5" fmla="*/ 24 h 31"/>
                <a:gd name="T6" fmla="*/ 96 w 109"/>
                <a:gd name="T7" fmla="*/ 31 h 31"/>
                <a:gd name="T8" fmla="*/ 97 w 109"/>
                <a:gd name="T9" fmla="*/ 31 h 31"/>
                <a:gd name="T10" fmla="*/ 108 w 109"/>
                <a:gd name="T11" fmla="*/ 20 h 31"/>
                <a:gd name="T12" fmla="*/ 98 w 109"/>
                <a:gd name="T13" fmla="*/ 7 h 31"/>
                <a:gd name="T14" fmla="*/ 13 w 109"/>
                <a:gd name="T15" fmla="*/ 1 h 31"/>
                <a:gd name="T16" fmla="*/ 12 w 109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1">
                  <a:moveTo>
                    <a:pt x="12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8"/>
                    <a:pt x="5" y="24"/>
                    <a:pt x="11" y="24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7" y="31"/>
                  </a:cubicBezTo>
                  <a:cubicBezTo>
                    <a:pt x="103" y="31"/>
                    <a:pt x="108" y="26"/>
                    <a:pt x="108" y="20"/>
                  </a:cubicBezTo>
                  <a:cubicBezTo>
                    <a:pt x="109" y="14"/>
                    <a:pt x="104" y="8"/>
                    <a:pt x="98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7" name="is1íḍe"/>
            <p:cNvSpPr/>
            <p:nvPr/>
          </p:nvSpPr>
          <p:spPr bwMode="auto">
            <a:xfrm>
              <a:off x="5105400" y="4846638"/>
              <a:ext cx="225425" cy="53975"/>
            </a:xfrm>
            <a:custGeom>
              <a:avLst/>
              <a:gdLst>
                <a:gd name="T0" fmla="*/ 0 w 144"/>
                <a:gd name="T1" fmla="*/ 0 h 35"/>
                <a:gd name="T2" fmla="*/ 22 w 144"/>
                <a:gd name="T3" fmla="*/ 25 h 35"/>
                <a:gd name="T4" fmla="*/ 131 w 144"/>
                <a:gd name="T5" fmla="*/ 35 h 35"/>
                <a:gd name="T6" fmla="*/ 132 w 144"/>
                <a:gd name="T7" fmla="*/ 35 h 35"/>
                <a:gd name="T8" fmla="*/ 144 w 144"/>
                <a:gd name="T9" fmla="*/ 24 h 35"/>
                <a:gd name="T10" fmla="*/ 133 w 144"/>
                <a:gd name="T11" fmla="*/ 11 h 35"/>
                <a:gd name="T12" fmla="*/ 0 w 1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35">
                  <a:moveTo>
                    <a:pt x="0" y="0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31" y="35"/>
                    <a:pt x="131" y="35"/>
                    <a:pt x="132" y="35"/>
                  </a:cubicBezTo>
                  <a:cubicBezTo>
                    <a:pt x="138" y="35"/>
                    <a:pt x="143" y="30"/>
                    <a:pt x="144" y="24"/>
                  </a:cubicBezTo>
                  <a:cubicBezTo>
                    <a:pt x="144" y="17"/>
                    <a:pt x="139" y="12"/>
                    <a:pt x="133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8" name="ïṣ1iḍe"/>
            <p:cNvSpPr/>
            <p:nvPr/>
          </p:nvSpPr>
          <p:spPr bwMode="auto">
            <a:xfrm>
              <a:off x="5202238" y="4960938"/>
              <a:ext cx="114300" cy="44450"/>
            </a:xfrm>
            <a:custGeom>
              <a:avLst/>
              <a:gdLst>
                <a:gd name="T0" fmla="*/ 0 w 73"/>
                <a:gd name="T1" fmla="*/ 0 h 29"/>
                <a:gd name="T2" fmla="*/ 21 w 73"/>
                <a:gd name="T3" fmla="*/ 26 h 29"/>
                <a:gd name="T4" fmla="*/ 60 w 73"/>
                <a:gd name="T5" fmla="*/ 29 h 29"/>
                <a:gd name="T6" fmla="*/ 61 w 73"/>
                <a:gd name="T7" fmla="*/ 29 h 29"/>
                <a:gd name="T8" fmla="*/ 73 w 73"/>
                <a:gd name="T9" fmla="*/ 18 h 29"/>
                <a:gd name="T10" fmla="*/ 62 w 73"/>
                <a:gd name="T11" fmla="*/ 6 h 29"/>
                <a:gd name="T12" fmla="*/ 0 w 7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9">
                  <a:moveTo>
                    <a:pt x="0" y="0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1" y="29"/>
                    <a:pt x="61" y="29"/>
                  </a:cubicBezTo>
                  <a:cubicBezTo>
                    <a:pt x="67" y="29"/>
                    <a:pt x="72" y="25"/>
                    <a:pt x="73" y="18"/>
                  </a:cubicBezTo>
                  <a:cubicBezTo>
                    <a:pt x="73" y="12"/>
                    <a:pt x="69" y="6"/>
                    <a:pt x="6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15" name="TextBox 5"/>
          <p:cNvSpPr txBox="1"/>
          <p:nvPr/>
        </p:nvSpPr>
        <p:spPr>
          <a:xfrm>
            <a:off x="3328899" y="5653850"/>
            <a:ext cx="5715040" cy="312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则在拓扑序列中顶点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必须排在顶点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之前。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16" name="组合 615"/>
          <p:cNvGrpSpPr/>
          <p:nvPr/>
        </p:nvGrpSpPr>
        <p:grpSpPr>
          <a:xfrm>
            <a:off x="3471775" y="4725157"/>
            <a:ext cx="5429288" cy="675217"/>
            <a:chOff x="1285852" y="4150783"/>
            <a:chExt cx="5429288" cy="675217"/>
          </a:xfrm>
        </p:grpSpPr>
        <p:sp>
          <p:nvSpPr>
            <p:cNvPr id="617" name="椭圆 616"/>
            <p:cNvSpPr/>
            <p:nvPr/>
          </p:nvSpPr>
          <p:spPr>
            <a:xfrm>
              <a:off x="1285852" y="428625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8" name="椭圆 617"/>
            <p:cNvSpPr/>
            <p:nvPr/>
          </p:nvSpPr>
          <p:spPr>
            <a:xfrm>
              <a:off x="2285984" y="428625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20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19" name="直接箭头连接符 618"/>
            <p:cNvCxnSpPr>
              <a:stCxn id="617" idx="6"/>
              <a:endCxn id="618" idx="2"/>
            </p:cNvCxnSpPr>
            <p:nvPr/>
          </p:nvCxnSpPr>
          <p:spPr>
            <a:xfrm>
              <a:off x="1714480" y="4500570"/>
              <a:ext cx="571504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" name="椭圆 619"/>
            <p:cNvSpPr/>
            <p:nvPr/>
          </p:nvSpPr>
          <p:spPr>
            <a:xfrm>
              <a:off x="4214810" y="428625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1" name="椭圆 620"/>
            <p:cNvSpPr/>
            <p:nvPr/>
          </p:nvSpPr>
          <p:spPr>
            <a:xfrm>
              <a:off x="6286512" y="428625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20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2" name="任意多边形 13"/>
            <p:cNvSpPr/>
            <p:nvPr/>
          </p:nvSpPr>
          <p:spPr>
            <a:xfrm>
              <a:off x="4660900" y="4150783"/>
              <a:ext cx="1651000" cy="675217"/>
            </a:xfrm>
            <a:custGeom>
              <a:avLst/>
              <a:gdLst>
                <a:gd name="connsiteX0" fmla="*/ 0 w 1651000"/>
                <a:gd name="connsiteY0" fmla="*/ 357717 h 675217"/>
                <a:gd name="connsiteX1" fmla="*/ 342900 w 1651000"/>
                <a:gd name="connsiteY1" fmla="*/ 256117 h 675217"/>
                <a:gd name="connsiteX2" fmla="*/ 584200 w 1651000"/>
                <a:gd name="connsiteY2" fmla="*/ 27517 h 675217"/>
                <a:gd name="connsiteX3" fmla="*/ 660400 w 1651000"/>
                <a:gd name="connsiteY3" fmla="*/ 421217 h 675217"/>
                <a:gd name="connsiteX4" fmla="*/ 800100 w 1651000"/>
                <a:gd name="connsiteY4" fmla="*/ 662517 h 675217"/>
                <a:gd name="connsiteX5" fmla="*/ 1384300 w 1651000"/>
                <a:gd name="connsiteY5" fmla="*/ 345017 h 675217"/>
                <a:gd name="connsiteX6" fmla="*/ 1651000 w 1651000"/>
                <a:gd name="connsiteY6" fmla="*/ 345017 h 67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1000" h="675217">
                  <a:moveTo>
                    <a:pt x="0" y="357717"/>
                  </a:moveTo>
                  <a:cubicBezTo>
                    <a:pt x="122766" y="334433"/>
                    <a:pt x="245533" y="311150"/>
                    <a:pt x="342900" y="256117"/>
                  </a:cubicBezTo>
                  <a:cubicBezTo>
                    <a:pt x="440267" y="201084"/>
                    <a:pt x="531283" y="0"/>
                    <a:pt x="584200" y="27517"/>
                  </a:cubicBezTo>
                  <a:cubicBezTo>
                    <a:pt x="637117" y="55034"/>
                    <a:pt x="624417" y="315384"/>
                    <a:pt x="660400" y="421217"/>
                  </a:cubicBezTo>
                  <a:cubicBezTo>
                    <a:pt x="696383" y="527050"/>
                    <a:pt x="679450" y="675217"/>
                    <a:pt x="800100" y="662517"/>
                  </a:cubicBezTo>
                  <a:cubicBezTo>
                    <a:pt x="920750" y="649817"/>
                    <a:pt x="1242483" y="397934"/>
                    <a:pt x="1384300" y="345017"/>
                  </a:cubicBezTo>
                  <a:cubicBezTo>
                    <a:pt x="1526117" y="292100"/>
                    <a:pt x="1588558" y="318558"/>
                    <a:pt x="1651000" y="345017"/>
                  </a:cubicBezTo>
                </a:path>
              </a:pathLst>
            </a:cu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23" name="TextBox 16"/>
          <p:cNvSpPr txBox="1"/>
          <p:nvPr/>
        </p:nvSpPr>
        <p:spPr>
          <a:xfrm>
            <a:off x="3257461" y="4153652"/>
            <a:ext cx="5857916" cy="312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1800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是图中的边（或从顶点</a:t>
            </a:r>
            <a:r>
              <a:rPr lang="en-US" altLang="zh-CN" sz="1800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1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有一条路径）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9722" y="1448165"/>
            <a:ext cx="7920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G=(V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是一个具有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个顶点的有向图，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中顶点序列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baseline="-30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baseline="-30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i="1" baseline="-30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称为一个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拓扑序列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，当且仅当该顶点序列满足下列条件：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F7977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6" y="2852936"/>
            <a:ext cx="6264696" cy="6264696"/>
          </a:xfrm>
          <a:prstGeom prst="rect">
            <a:avLst/>
          </a:prstGeom>
        </p:spPr>
      </p:pic>
      <p:sp>
        <p:nvSpPr>
          <p:cNvPr id="47" name="圆角矩形 8"/>
          <p:cNvSpPr/>
          <p:nvPr/>
        </p:nvSpPr>
        <p:spPr>
          <a:xfrm>
            <a:off x="597923" y="1848974"/>
            <a:ext cx="11089232" cy="727658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9558" y="2066874"/>
            <a:ext cx="10153128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关键路径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为源点到汇点的最长路径，这样转变为查找图中最长路径问题。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97923" y="4005064"/>
            <a:ext cx="11594077" cy="535102"/>
            <a:chOff x="2415890" y="3347066"/>
            <a:chExt cx="7511074" cy="346659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415890" y="3379433"/>
              <a:ext cx="3887788" cy="314292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求一个</a:t>
              </a:r>
              <a:r>
                <a:rPr lang="en-US" altLang="zh-CN" sz="32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AOE</a:t>
              </a:r>
              <a:r>
                <a:rPr lang="zh-CN" altLang="en-US" sz="3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的关键路径</a:t>
              </a:r>
              <a:endParaRPr lang="zh-CN" altLang="en-US" sz="3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auto">
            <a:xfrm rot="16200000">
              <a:off x="6139626" y="3167067"/>
              <a:ext cx="288000" cy="64800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6283626" y="3347066"/>
              <a:ext cx="3643338" cy="314292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求</a:t>
              </a:r>
              <a:r>
                <a:rPr lang="en-US" altLang="zh-CN" sz="32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AOE</a:t>
              </a:r>
              <a:r>
                <a:rPr lang="zh-CN" altLang="en-US" sz="3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的中的关键活动</a:t>
              </a:r>
              <a:endParaRPr lang="zh-CN" altLang="en-US" sz="3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3"/>
          <p:cNvSpPr txBox="1"/>
          <p:nvPr/>
        </p:nvSpPr>
        <p:spPr>
          <a:xfrm>
            <a:off x="92373" y="206409"/>
            <a:ext cx="3124115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关键路径演示</a:t>
            </a:r>
            <a:endParaRPr lang="zh-CN" altLang="en-US" sz="3200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/>
          <p:cNvSpPr txBox="1"/>
          <p:nvPr/>
        </p:nvSpPr>
        <p:spPr>
          <a:xfrm>
            <a:off x="94598" y="226926"/>
            <a:ext cx="6964826" cy="450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事件的最早开始和最迟开始时间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16" y="1419587"/>
            <a:ext cx="10801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的最早开始时间：规定源点事件的最早开始时间为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。定义图中任一事件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最早开始时间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early event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等于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所有路径长度的最大值：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8"/>
          <p:cNvSpPr/>
          <p:nvPr/>
        </p:nvSpPr>
        <p:spPr>
          <a:xfrm>
            <a:off x="2190056" y="2897998"/>
            <a:ext cx="7704856" cy="1069290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1584" y="2964992"/>
            <a:ext cx="7488832" cy="89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				     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为源点时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	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否则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1343472" y="4069678"/>
            <a:ext cx="2088257" cy="259238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3333FF"/>
            </a:solidFill>
            <a:prstDash val="sysDot"/>
            <a:rou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2496691" y="4429247"/>
            <a:ext cx="360363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endParaRPr lang="en-US" altLang="zh-CN" sz="18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2496691" y="5221409"/>
            <a:ext cx="360363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endParaRPr lang="en-US" altLang="zh-CN" sz="18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2496691" y="5942134"/>
            <a:ext cx="360363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endParaRPr lang="en-US" altLang="zh-CN" sz="18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4007991" y="5221409"/>
            <a:ext cx="360363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endParaRPr lang="en-US" altLang="zh-CN" sz="18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2857054" y="4645148"/>
            <a:ext cx="1152525" cy="720725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>
            <a:off x="2857054" y="5437309"/>
            <a:ext cx="1152525" cy="0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V="1">
            <a:off x="2857054" y="5508748"/>
            <a:ext cx="1152525" cy="649287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3288854" y="4608635"/>
            <a:ext cx="360363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3072954" y="5040435"/>
            <a:ext cx="360363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3001516" y="5543673"/>
            <a:ext cx="360363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1775966" y="4430835"/>
            <a:ext cx="720725" cy="28829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1775966" y="5221410"/>
            <a:ext cx="720725" cy="28829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ee(</a:t>
            </a:r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1775966" y="5977060"/>
            <a:ext cx="720725" cy="28829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ee(</a:t>
            </a:r>
            <a:r>
              <a:rPr lang="en-US" altLang="zh-CN" sz="16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4713101" y="5278355"/>
            <a:ext cx="1296988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 err="1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)=?</a:t>
            </a:r>
            <a:endParaRPr lang="en-US" altLang="zh-CN" sz="1800" dirty="0">
              <a:solidFill>
                <a:srgbClr val="DB03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6181913" y="5121123"/>
            <a:ext cx="3960812" cy="73723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从左向右推进计算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这是为什么源点要唯一！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下箭头 8"/>
          <p:cNvSpPr/>
          <p:nvPr/>
        </p:nvSpPr>
        <p:spPr>
          <a:xfrm rot="16200000">
            <a:off x="3370925" y="6087982"/>
            <a:ext cx="123197" cy="1152525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65" y="3117561"/>
            <a:ext cx="3608283" cy="36082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2663" y="1171763"/>
            <a:ext cx="10657953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的最迟开始时间：定义在不影响整个工程进度的前提下，事件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必须发生的时间称为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最迟开始时间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late event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 ，记作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应等于</a:t>
            </a:r>
            <a:r>
              <a:rPr lang="en-US" altLang="zh-CN" sz="22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与</a:t>
            </a:r>
            <a:r>
              <a:rPr lang="en-US" altLang="zh-CN" sz="22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到汇点的最长路径长度之差：</a:t>
            </a:r>
            <a:endParaRPr lang="zh-CN" altLang="en-US" sz="2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8"/>
          <p:cNvSpPr/>
          <p:nvPr/>
        </p:nvSpPr>
        <p:spPr>
          <a:xfrm>
            <a:off x="2190056" y="2897998"/>
            <a:ext cx="7704856" cy="1069290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1584" y="2888512"/>
            <a:ext cx="748883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		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为汇点时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MIN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	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否则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565301" y="5154782"/>
            <a:ext cx="3960812" cy="73723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从右向左推进计算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这是为什么汇点要唯一！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Oval 19"/>
          <p:cNvSpPr>
            <a:spLocks noChangeArrowheads="1"/>
          </p:cNvSpPr>
          <p:nvPr/>
        </p:nvSpPr>
        <p:spPr bwMode="auto">
          <a:xfrm>
            <a:off x="3215680" y="4160990"/>
            <a:ext cx="1944686" cy="259238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3333FF"/>
            </a:solidFill>
            <a:prstDash val="sysDot"/>
            <a:round/>
            <a:tailEnd type="none" w="med" len="lg"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Oval 2"/>
          <p:cNvSpPr>
            <a:spLocks noChangeArrowheads="1"/>
          </p:cNvSpPr>
          <p:nvPr/>
        </p:nvSpPr>
        <p:spPr bwMode="auto">
          <a:xfrm>
            <a:off x="2378597" y="5256578"/>
            <a:ext cx="4318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endParaRPr lang="en-US" altLang="zh-CN" sz="18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Oval 3"/>
          <p:cNvSpPr>
            <a:spLocks noChangeArrowheads="1"/>
          </p:cNvSpPr>
          <p:nvPr/>
        </p:nvSpPr>
        <p:spPr bwMode="auto">
          <a:xfrm>
            <a:off x="3767932" y="4367297"/>
            <a:ext cx="4318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endParaRPr lang="en-US" altLang="zh-CN" sz="18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3767932" y="5230897"/>
            <a:ext cx="4318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endParaRPr lang="en-US" altLang="zh-CN" sz="18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3767932" y="6094497"/>
            <a:ext cx="4318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endParaRPr lang="en-US" altLang="zh-CN" sz="18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auto">
          <a:xfrm flipV="1">
            <a:off x="2831308" y="4654635"/>
            <a:ext cx="936625" cy="720725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Freeform 8"/>
          <p:cNvSpPr/>
          <p:nvPr/>
        </p:nvSpPr>
        <p:spPr bwMode="auto">
          <a:xfrm>
            <a:off x="2866232" y="5726196"/>
            <a:ext cx="9144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336"/>
              </a:cxn>
            </a:cxnLst>
            <a:rect l="0" t="0" r="r" b="b"/>
            <a:pathLst>
              <a:path w="576" h="336">
                <a:moveTo>
                  <a:pt x="0" y="0"/>
                </a:moveTo>
                <a:lnTo>
                  <a:pt x="576" y="336"/>
                </a:lnTo>
              </a:path>
            </a:pathLst>
          </a:custGeom>
          <a:noFill/>
          <a:ln w="19050" cap="flat" cmpd="sng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3047207" y="4618122"/>
            <a:ext cx="431800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3120232" y="5159460"/>
            <a:ext cx="431800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191670" y="5672222"/>
            <a:ext cx="431800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i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081611" y="5335771"/>
            <a:ext cx="1296987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)=?</a:t>
            </a:r>
            <a:endParaRPr lang="en-US" altLang="zh-CN" sz="1800" dirty="0">
              <a:solidFill>
                <a:srgbClr val="DB03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4199733" y="4367296"/>
            <a:ext cx="720725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Text Box 14"/>
          <p:cNvSpPr txBox="1">
            <a:spLocks noChangeArrowheads="1"/>
          </p:cNvSpPr>
          <p:nvPr/>
        </p:nvSpPr>
        <p:spPr bwMode="auto">
          <a:xfrm>
            <a:off x="4201321" y="5265821"/>
            <a:ext cx="720725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4221958" y="6094496"/>
            <a:ext cx="720725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z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下箭头 8"/>
          <p:cNvSpPr/>
          <p:nvPr/>
        </p:nvSpPr>
        <p:spPr>
          <a:xfrm rot="5400000">
            <a:off x="2789113" y="5941770"/>
            <a:ext cx="154238" cy="1619334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3"/>
          <p:cNvSpPr txBox="1"/>
          <p:nvPr/>
        </p:nvSpPr>
        <p:spPr>
          <a:xfrm>
            <a:off x="94598" y="226926"/>
            <a:ext cx="6964826" cy="450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事件的最早开始和最迟开始时间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194958"/>
            <a:ext cx="3608283" cy="36082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96688" y="143047"/>
            <a:ext cx="7920879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）活动的最早开始时间和最迟开始时间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67608" y="2803048"/>
            <a:ext cx="7920879" cy="1140782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的最早开始时间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指该活动起点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事件的最早开始时间，即：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2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1" name="Group 15"/>
          <p:cNvGrpSpPr/>
          <p:nvPr/>
        </p:nvGrpSpPr>
        <p:grpSpPr bwMode="auto">
          <a:xfrm>
            <a:off x="4836531" y="1367343"/>
            <a:ext cx="3672408" cy="1139825"/>
            <a:chOff x="929" y="2659"/>
            <a:chExt cx="1906" cy="718"/>
          </a:xfrm>
        </p:grpSpPr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1111" y="2953"/>
              <a:ext cx="272" cy="318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x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2517" y="2953"/>
              <a:ext cx="272" cy="318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y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1383" y="3102"/>
              <a:ext cx="1134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1474" y="2817"/>
              <a:ext cx="907" cy="197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活动</a:t>
              </a:r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474" y="3180"/>
              <a:ext cx="907" cy="197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时间为</a:t>
              </a:r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929" y="2659"/>
              <a:ext cx="454" cy="197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ee</a:t>
              </a:r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x</a:t>
              </a:r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2381" y="2659"/>
              <a:ext cx="454" cy="197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le(</a:t>
              </a:r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y</a:t>
              </a:r>
              <a:r>
                <a:rPr lang="en-US" altLang="zh-CN" sz="18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2" name="圆角矩形 8"/>
          <p:cNvSpPr/>
          <p:nvPr/>
        </p:nvSpPr>
        <p:spPr>
          <a:xfrm>
            <a:off x="2902004" y="4385544"/>
            <a:ext cx="8234555" cy="1351844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>
              <a:lnSpc>
                <a:spcPts val="28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的最迟开始时间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指该活动终点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事件的最迟开始时间与该活动所需时间之差，即：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173" y="64770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96688" y="116632"/>
            <a:ext cx="6103951" cy="1091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）求关键活动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487488" y="1221377"/>
            <a:ext cx="9983782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对于每个活动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，求出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，若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，则称活动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关键活动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 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对关键活动来说，</a:t>
            </a:r>
            <a:r>
              <a:rPr lang="zh-CN" altLang="en-US" sz="2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不存在富余时间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7568" y="2275006"/>
            <a:ext cx="969029" cy="16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4"/>
          <p:cNvSpPr txBox="1"/>
          <p:nvPr/>
        </p:nvSpPr>
        <p:spPr>
          <a:xfrm>
            <a:off x="3935760" y="2674459"/>
            <a:ext cx="6621695" cy="7321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老师布置的作业要求一个星期交，而小明恰好需要一个星期做完，那么这个作业对于小明来说就是关键活动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439" y="4056647"/>
            <a:ext cx="1211286" cy="166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6"/>
          <p:cNvSpPr txBox="1"/>
          <p:nvPr/>
        </p:nvSpPr>
        <p:spPr>
          <a:xfrm>
            <a:off x="3935760" y="4352878"/>
            <a:ext cx="6702448" cy="10528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老师布置的作业要求一个星期交，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小英只需要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天做完，那么这个作业对于小英来说就不是关键活动，她有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天的富裕时间。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2285872" y="6176703"/>
            <a:ext cx="8640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zh-CN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不存在富裕时间</a:t>
            </a:r>
            <a:r>
              <a:rPr lang="zh-CN" alt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的活动必须赶紧完成，否则会影响整个工期</a:t>
            </a:r>
            <a:endParaRPr lang="zh-CN" altLang="en-US" sz="2000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4" grpId="0" bldLvl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9041" y="51639"/>
            <a:ext cx="610395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17143" y="1913571"/>
            <a:ext cx="500066" cy="5000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174465" y="1118229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74465" y="1913571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74465" y="2761303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4" name="直接箭头连接符 13"/>
          <p:cNvCxnSpPr>
            <a:stCxn id="10" idx="7"/>
            <a:endCxn id="11" idx="2"/>
          </p:cNvCxnSpPr>
          <p:nvPr/>
        </p:nvCxnSpPr>
        <p:spPr>
          <a:xfrm flipV="1">
            <a:off x="3243977" y="1368262"/>
            <a:ext cx="930489" cy="6185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12" idx="2"/>
          </p:cNvCxnSpPr>
          <p:nvPr/>
        </p:nvCxnSpPr>
        <p:spPr>
          <a:xfrm>
            <a:off x="3317209" y="2163604"/>
            <a:ext cx="857256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5"/>
            <a:endCxn id="13" idx="2"/>
          </p:cNvCxnSpPr>
          <p:nvPr/>
        </p:nvCxnSpPr>
        <p:spPr>
          <a:xfrm>
            <a:off x="3243977" y="2340404"/>
            <a:ext cx="930489" cy="670932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 rot="1068795">
            <a:off x="4817407" y="1148318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4"/>
          <p:cNvSpPr txBox="1"/>
          <p:nvPr/>
        </p:nvSpPr>
        <p:spPr>
          <a:xfrm rot="19638790">
            <a:off x="3165052" y="1357171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=6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3317209" y="1832610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=4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Box 16"/>
          <p:cNvSpPr txBox="1"/>
          <p:nvPr/>
        </p:nvSpPr>
        <p:spPr>
          <a:xfrm rot="2111226">
            <a:off x="3031457" y="2655092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=5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674663" y="1546857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212788" y="2904179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712986" y="1975485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246299" y="1046791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212788" y="1975485"/>
            <a:ext cx="500066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2" name="直接箭头连接符 31"/>
          <p:cNvCxnSpPr>
            <a:stCxn id="11" idx="6"/>
            <a:endCxn id="27" idx="1"/>
          </p:cNvCxnSpPr>
          <p:nvPr/>
        </p:nvCxnSpPr>
        <p:spPr>
          <a:xfrm>
            <a:off x="4674532" y="1368262"/>
            <a:ext cx="1073365" cy="251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6"/>
            <a:endCxn id="27" idx="3"/>
          </p:cNvCxnSpPr>
          <p:nvPr/>
        </p:nvCxnSpPr>
        <p:spPr>
          <a:xfrm flipV="1">
            <a:off x="4674532" y="1973690"/>
            <a:ext cx="1073365" cy="189914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7" idx="7"/>
            <a:endCxn id="30" idx="2"/>
          </p:cNvCxnSpPr>
          <p:nvPr/>
        </p:nvCxnSpPr>
        <p:spPr>
          <a:xfrm flipV="1">
            <a:off x="6101497" y="1296824"/>
            <a:ext cx="1144803" cy="3232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7" idx="5"/>
            <a:endCxn id="31" idx="2"/>
          </p:cNvCxnSpPr>
          <p:nvPr/>
        </p:nvCxnSpPr>
        <p:spPr>
          <a:xfrm>
            <a:off x="6101496" y="1973690"/>
            <a:ext cx="1111292" cy="251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3" idx="6"/>
            <a:endCxn id="28" idx="2"/>
          </p:cNvCxnSpPr>
          <p:nvPr/>
        </p:nvCxnSpPr>
        <p:spPr>
          <a:xfrm>
            <a:off x="4674532" y="3011336"/>
            <a:ext cx="2538257" cy="142876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0" idx="6"/>
            <a:endCxn id="29" idx="1"/>
          </p:cNvCxnSpPr>
          <p:nvPr/>
        </p:nvCxnSpPr>
        <p:spPr>
          <a:xfrm>
            <a:off x="7746365" y="1296824"/>
            <a:ext cx="1039854" cy="7518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1" idx="6"/>
            <a:endCxn id="29" idx="2"/>
          </p:cNvCxnSpPr>
          <p:nvPr/>
        </p:nvCxnSpPr>
        <p:spPr>
          <a:xfrm>
            <a:off x="7712854" y="2225518"/>
            <a:ext cx="1000132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8" idx="6"/>
            <a:endCxn id="29" idx="3"/>
          </p:cNvCxnSpPr>
          <p:nvPr/>
        </p:nvCxnSpPr>
        <p:spPr>
          <a:xfrm flipV="1">
            <a:off x="7712855" y="2402318"/>
            <a:ext cx="1073365" cy="751894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0"/>
          <p:cNvSpPr txBox="1"/>
          <p:nvPr/>
        </p:nvSpPr>
        <p:spPr>
          <a:xfrm>
            <a:off x="5388911" y="3118494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Box 31"/>
          <p:cNvSpPr txBox="1"/>
          <p:nvPr/>
        </p:nvSpPr>
        <p:spPr>
          <a:xfrm rot="20954754">
            <a:off x="4817407" y="2148450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Box 32"/>
          <p:cNvSpPr txBox="1"/>
          <p:nvPr/>
        </p:nvSpPr>
        <p:spPr>
          <a:xfrm rot="20757423">
            <a:off x="6141218" y="1148318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=9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TextBox 33"/>
          <p:cNvSpPr txBox="1"/>
          <p:nvPr/>
        </p:nvSpPr>
        <p:spPr>
          <a:xfrm rot="884236">
            <a:off x="6069780" y="2148450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=7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TextBox 34"/>
          <p:cNvSpPr txBox="1"/>
          <p:nvPr/>
        </p:nvSpPr>
        <p:spPr>
          <a:xfrm rot="2002685">
            <a:off x="8070044" y="1434070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TextBox 35"/>
          <p:cNvSpPr txBox="1"/>
          <p:nvPr/>
        </p:nvSpPr>
        <p:spPr>
          <a:xfrm>
            <a:off x="7712854" y="1904048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=4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TextBox 36"/>
          <p:cNvSpPr txBox="1"/>
          <p:nvPr/>
        </p:nvSpPr>
        <p:spPr>
          <a:xfrm rot="19402789">
            <a:off x="8070044" y="2719954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="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=4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837384" y="4555966"/>
            <a:ext cx="7814584" cy="1889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)=6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)=4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)=5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)=MAX(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)}=MAX{7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5}=7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2837384" y="3701625"/>
            <a:ext cx="8852074" cy="80899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先进行拓扑排序，假设拓扑序列为：</a:t>
            </a:r>
            <a:r>
              <a:rPr lang="en-US" altLang="zh-CN" sz="2000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ABCDEFGHI</a:t>
            </a:r>
            <a:endParaRPr lang="en-US" altLang="zh-CN" sz="20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计算各事件的</a:t>
            </a:r>
            <a:r>
              <a:rPr lang="en-US" altLang="zh-CN" sz="2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9" name="下箭头 8"/>
          <p:cNvSpPr/>
          <p:nvPr/>
        </p:nvSpPr>
        <p:spPr>
          <a:xfrm rot="16200000">
            <a:off x="6160290" y="84985"/>
            <a:ext cx="171753" cy="6904281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6388" y="1261105"/>
            <a:ext cx="6372861" cy="6372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2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961368" y="3880142"/>
            <a:ext cx="7339915" cy="27228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)=16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)=14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MAX{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=MAX(18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18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11}=18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69592" y="1060136"/>
            <a:ext cx="6429420" cy="2357454"/>
            <a:chOff x="2881290" y="963368"/>
            <a:chExt cx="6429420" cy="2357454"/>
          </a:xfrm>
        </p:grpSpPr>
        <p:sp>
          <p:nvSpPr>
            <p:cNvPr id="50" name="椭圆 49"/>
            <p:cNvSpPr/>
            <p:nvPr/>
          </p:nvSpPr>
          <p:spPr>
            <a:xfrm>
              <a:off x="2881290" y="183014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4238612" y="103480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238612" y="183014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238612" y="267788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4" name="直接箭头连接符 53"/>
            <p:cNvCxnSpPr>
              <a:stCxn id="50" idx="7"/>
              <a:endCxn id="51" idx="2"/>
            </p:cNvCxnSpPr>
            <p:nvPr/>
          </p:nvCxnSpPr>
          <p:spPr>
            <a:xfrm rot="5400000" flipH="1" flipV="1">
              <a:off x="3464096" y="1128867"/>
              <a:ext cx="618542" cy="9304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50" idx="6"/>
              <a:endCxn id="52" idx="2"/>
            </p:cNvCxnSpPr>
            <p:nvPr/>
          </p:nvCxnSpPr>
          <p:spPr>
            <a:xfrm>
              <a:off x="3381356" y="2080181"/>
              <a:ext cx="857256" cy="1588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50" idx="5"/>
              <a:endCxn id="53" idx="2"/>
            </p:cNvCxnSpPr>
            <p:nvPr/>
          </p:nvCxnSpPr>
          <p:spPr>
            <a:xfrm rot="16200000" flipH="1">
              <a:off x="3437901" y="2127203"/>
              <a:ext cx="670932" cy="930489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11"/>
            <p:cNvSpPr txBox="1"/>
            <p:nvPr/>
          </p:nvSpPr>
          <p:spPr>
            <a:xfrm rot="1068795">
              <a:off x="4881554" y="1064895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Box 12"/>
            <p:cNvSpPr txBox="1"/>
            <p:nvPr/>
          </p:nvSpPr>
          <p:spPr>
            <a:xfrm rot="19638790">
              <a:off x="3229199" y="127374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TextBox 13"/>
            <p:cNvSpPr txBox="1"/>
            <p:nvPr/>
          </p:nvSpPr>
          <p:spPr>
            <a:xfrm>
              <a:off x="3381356" y="1749187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TextBox 14"/>
            <p:cNvSpPr txBox="1"/>
            <p:nvPr/>
          </p:nvSpPr>
          <p:spPr>
            <a:xfrm rot="2111226">
              <a:off x="3095604" y="2571669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5738810" y="146343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7310446" y="28207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8810644" y="1892062"/>
              <a:ext cx="500066" cy="50006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7310446" y="96336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7310446" y="18920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6" name="直接箭头连接符 65"/>
            <p:cNvCxnSpPr>
              <a:stCxn id="51" idx="6"/>
              <a:endCxn id="61" idx="1"/>
            </p:cNvCxnSpPr>
            <p:nvPr/>
          </p:nvCxnSpPr>
          <p:spPr>
            <a:xfrm>
              <a:off x="4738679" y="1284839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2" idx="6"/>
              <a:endCxn id="61" idx="3"/>
            </p:cNvCxnSpPr>
            <p:nvPr/>
          </p:nvCxnSpPr>
          <p:spPr>
            <a:xfrm flipV="1">
              <a:off x="4738679" y="1890267"/>
              <a:ext cx="1073365" cy="18991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1" idx="7"/>
              <a:endCxn id="64" idx="2"/>
            </p:cNvCxnSpPr>
            <p:nvPr/>
          </p:nvCxnSpPr>
          <p:spPr>
            <a:xfrm rot="5400000" flipH="1" flipV="1">
              <a:off x="6576411" y="802634"/>
              <a:ext cx="323266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1" idx="5"/>
              <a:endCxn id="65" idx="2"/>
            </p:cNvCxnSpPr>
            <p:nvPr/>
          </p:nvCxnSpPr>
          <p:spPr>
            <a:xfrm rot="16200000" flipH="1">
              <a:off x="6612130" y="1443780"/>
              <a:ext cx="251828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53" idx="6"/>
              <a:endCxn id="62" idx="2"/>
            </p:cNvCxnSpPr>
            <p:nvPr/>
          </p:nvCxnSpPr>
          <p:spPr>
            <a:xfrm>
              <a:off x="4738678" y="2927913"/>
              <a:ext cx="2571768" cy="142876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4" idx="6"/>
              <a:endCxn id="63" idx="1"/>
            </p:cNvCxnSpPr>
            <p:nvPr/>
          </p:nvCxnSpPr>
          <p:spPr>
            <a:xfrm>
              <a:off x="7810513" y="1213401"/>
              <a:ext cx="1073365" cy="7518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5" idx="6"/>
              <a:endCxn id="63" idx="2"/>
            </p:cNvCxnSpPr>
            <p:nvPr/>
          </p:nvCxnSpPr>
          <p:spPr>
            <a:xfrm>
              <a:off x="7810512" y="2142095"/>
              <a:ext cx="100013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62" idx="6"/>
              <a:endCxn id="63" idx="3"/>
            </p:cNvCxnSpPr>
            <p:nvPr/>
          </p:nvCxnSpPr>
          <p:spPr>
            <a:xfrm flipV="1">
              <a:off x="7810513" y="2318895"/>
              <a:ext cx="1073365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28"/>
            <p:cNvSpPr txBox="1"/>
            <p:nvPr/>
          </p:nvSpPr>
          <p:spPr>
            <a:xfrm>
              <a:off x="5453058" y="3035071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TextBox 29"/>
            <p:cNvSpPr txBox="1"/>
            <p:nvPr/>
          </p:nvSpPr>
          <p:spPr>
            <a:xfrm rot="20954754">
              <a:off x="4881554" y="2065027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TextBox 30"/>
            <p:cNvSpPr txBox="1"/>
            <p:nvPr/>
          </p:nvSpPr>
          <p:spPr>
            <a:xfrm rot="20757423">
              <a:off x="6238876" y="1064895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TextBox 31"/>
            <p:cNvSpPr txBox="1"/>
            <p:nvPr/>
          </p:nvSpPr>
          <p:spPr>
            <a:xfrm rot="884236">
              <a:off x="6167438" y="2065027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TextBox 32"/>
            <p:cNvSpPr txBox="1"/>
            <p:nvPr/>
          </p:nvSpPr>
          <p:spPr>
            <a:xfrm rot="2002685">
              <a:off x="8167702" y="1350647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9" name="TextBox 33"/>
            <p:cNvSpPr txBox="1"/>
            <p:nvPr/>
          </p:nvSpPr>
          <p:spPr>
            <a:xfrm>
              <a:off x="7810512" y="1820625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0" name="TextBox 34"/>
            <p:cNvSpPr txBox="1"/>
            <p:nvPr/>
          </p:nvSpPr>
          <p:spPr>
            <a:xfrm rot="19402789">
              <a:off x="8167702" y="2636531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81" name="下箭头 8"/>
          <p:cNvSpPr/>
          <p:nvPr/>
        </p:nvSpPr>
        <p:spPr>
          <a:xfrm rot="16200000">
            <a:off x="7288372" y="144966"/>
            <a:ext cx="200460" cy="7008585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-69041" y="51639"/>
            <a:ext cx="184456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822" y="1066556"/>
            <a:ext cx="5739805" cy="57398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下箭头 8"/>
          <p:cNvSpPr/>
          <p:nvPr/>
        </p:nvSpPr>
        <p:spPr>
          <a:xfrm rot="5400000">
            <a:off x="4545726" y="759057"/>
            <a:ext cx="169792" cy="5574890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4"/>
          <p:cNvGrpSpPr/>
          <p:nvPr/>
        </p:nvGrpSpPr>
        <p:grpSpPr>
          <a:xfrm>
            <a:off x="1415480" y="970150"/>
            <a:ext cx="6429420" cy="2357454"/>
            <a:chOff x="785786" y="3357562"/>
            <a:chExt cx="6429420" cy="2357454"/>
          </a:xfrm>
        </p:grpSpPr>
        <p:sp>
          <p:nvSpPr>
            <p:cNvPr id="38" name="椭圆 37"/>
            <p:cNvSpPr/>
            <p:nvPr/>
          </p:nvSpPr>
          <p:spPr>
            <a:xfrm>
              <a:off x="785786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143108" y="342900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143108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143108" y="507207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箭头连接符 41"/>
            <p:cNvCxnSpPr>
              <a:stCxn id="38" idx="7"/>
              <a:endCxn id="39" idx="2"/>
            </p:cNvCxnSpPr>
            <p:nvPr/>
          </p:nvCxnSpPr>
          <p:spPr>
            <a:xfrm rot="5400000" flipH="1" flipV="1">
              <a:off x="1368592" y="3523060"/>
              <a:ext cx="618542" cy="9304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8" idx="6"/>
              <a:endCxn id="40" idx="2"/>
            </p:cNvCxnSpPr>
            <p:nvPr/>
          </p:nvCxnSpPr>
          <p:spPr>
            <a:xfrm>
              <a:off x="1285852" y="4474375"/>
              <a:ext cx="857256" cy="1588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5"/>
              <a:endCxn id="41" idx="2"/>
            </p:cNvCxnSpPr>
            <p:nvPr/>
          </p:nvCxnSpPr>
          <p:spPr>
            <a:xfrm rot="16200000" flipH="1">
              <a:off x="1342397" y="4521396"/>
              <a:ext cx="670932" cy="930489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2"/>
            <p:cNvSpPr txBox="1"/>
            <p:nvPr/>
          </p:nvSpPr>
          <p:spPr>
            <a:xfrm rot="1068795">
              <a:off x="2786050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Box 13"/>
            <p:cNvSpPr txBox="1"/>
            <p:nvPr/>
          </p:nvSpPr>
          <p:spPr>
            <a:xfrm rot="19638790">
              <a:off x="1133695" y="3667941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14"/>
            <p:cNvSpPr txBox="1"/>
            <p:nvPr/>
          </p:nvSpPr>
          <p:spPr>
            <a:xfrm>
              <a:off x="1285852" y="414338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TextBox 15"/>
            <p:cNvSpPr txBox="1"/>
            <p:nvPr/>
          </p:nvSpPr>
          <p:spPr>
            <a:xfrm rot="2111226">
              <a:off x="1000100" y="4965862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643306" y="385762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5214942" y="521495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6715140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14942" y="33575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5214942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8" name="直接箭头连接符 87"/>
            <p:cNvCxnSpPr>
              <a:stCxn id="39" idx="6"/>
              <a:endCxn id="83" idx="1"/>
            </p:cNvCxnSpPr>
            <p:nvPr/>
          </p:nvCxnSpPr>
          <p:spPr>
            <a:xfrm>
              <a:off x="2643174" y="3679033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40" idx="6"/>
              <a:endCxn id="83" idx="3"/>
            </p:cNvCxnSpPr>
            <p:nvPr/>
          </p:nvCxnSpPr>
          <p:spPr>
            <a:xfrm flipV="1">
              <a:off x="2643174" y="4284461"/>
              <a:ext cx="1073365" cy="18991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83" idx="7"/>
              <a:endCxn id="86" idx="2"/>
            </p:cNvCxnSpPr>
            <p:nvPr/>
          </p:nvCxnSpPr>
          <p:spPr>
            <a:xfrm rot="5400000" flipH="1" flipV="1">
              <a:off x="4480907" y="3196827"/>
              <a:ext cx="323266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3" idx="5"/>
              <a:endCxn id="87" idx="2"/>
            </p:cNvCxnSpPr>
            <p:nvPr/>
          </p:nvCxnSpPr>
          <p:spPr>
            <a:xfrm rot="16200000" flipH="1">
              <a:off x="4516626" y="3837973"/>
              <a:ext cx="251828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41" idx="6"/>
              <a:endCxn id="84" idx="2"/>
            </p:cNvCxnSpPr>
            <p:nvPr/>
          </p:nvCxnSpPr>
          <p:spPr>
            <a:xfrm>
              <a:off x="2643174" y="5322107"/>
              <a:ext cx="2571768" cy="142876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86" idx="6"/>
              <a:endCxn id="85" idx="1"/>
            </p:cNvCxnSpPr>
            <p:nvPr/>
          </p:nvCxnSpPr>
          <p:spPr>
            <a:xfrm>
              <a:off x="5715008" y="3607595"/>
              <a:ext cx="1073365" cy="7518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7" idx="6"/>
              <a:endCxn id="85" idx="2"/>
            </p:cNvCxnSpPr>
            <p:nvPr/>
          </p:nvCxnSpPr>
          <p:spPr>
            <a:xfrm>
              <a:off x="5715008" y="4536289"/>
              <a:ext cx="100013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4" idx="6"/>
              <a:endCxn id="85" idx="3"/>
            </p:cNvCxnSpPr>
            <p:nvPr/>
          </p:nvCxnSpPr>
          <p:spPr>
            <a:xfrm flipV="1">
              <a:off x="5715008" y="4713089"/>
              <a:ext cx="1073365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29"/>
            <p:cNvSpPr txBox="1"/>
            <p:nvPr/>
          </p:nvSpPr>
          <p:spPr>
            <a:xfrm>
              <a:off x="3357554" y="542926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7" name="TextBox 30"/>
            <p:cNvSpPr txBox="1"/>
            <p:nvPr/>
          </p:nvSpPr>
          <p:spPr>
            <a:xfrm rot="20954754">
              <a:off x="2786050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TextBox 31"/>
            <p:cNvSpPr txBox="1"/>
            <p:nvPr/>
          </p:nvSpPr>
          <p:spPr>
            <a:xfrm rot="20757423">
              <a:off x="4143372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TextBox 32"/>
            <p:cNvSpPr txBox="1"/>
            <p:nvPr/>
          </p:nvSpPr>
          <p:spPr>
            <a:xfrm rot="884236">
              <a:off x="4071934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TextBox 33"/>
            <p:cNvSpPr txBox="1"/>
            <p:nvPr/>
          </p:nvSpPr>
          <p:spPr>
            <a:xfrm rot="2002685">
              <a:off x="6072198" y="374484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TextBox 34"/>
            <p:cNvSpPr txBox="1"/>
            <p:nvPr/>
          </p:nvSpPr>
          <p:spPr>
            <a:xfrm>
              <a:off x="5715008" y="421481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2" name="TextBox 35"/>
            <p:cNvSpPr txBox="1"/>
            <p:nvPr/>
          </p:nvSpPr>
          <p:spPr>
            <a:xfrm rot="19402789">
              <a:off x="6072198" y="503072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3" name="Text Box 2"/>
          <p:cNvSpPr txBox="1">
            <a:spLocks noChangeArrowheads="1"/>
          </p:cNvSpPr>
          <p:nvPr/>
        </p:nvSpPr>
        <p:spPr bwMode="auto">
          <a:xfrm>
            <a:off x="2307557" y="4848928"/>
            <a:ext cx="5334000" cy="1391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)=18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)=14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)=14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)=16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Text Box 5"/>
          <p:cNvSpPr txBox="1">
            <a:spLocks noChangeArrowheads="1"/>
          </p:cNvSpPr>
          <p:nvPr/>
        </p:nvSpPr>
        <p:spPr bwMode="auto">
          <a:xfrm>
            <a:off x="1415480" y="3898526"/>
            <a:ext cx="7050399" cy="80899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拓扑序列为</a:t>
            </a:r>
            <a:r>
              <a:rPr lang="en-US" altLang="zh-CN" sz="2000" i="1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ABCDEFGHI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，按拓扑逆序</a:t>
            </a:r>
            <a:r>
              <a:rPr lang="en-US" altLang="zh-CN" sz="2000" i="1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IHGFEDCBA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计算各事件的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-69041" y="51639"/>
            <a:ext cx="610395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677" y="26064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下箭头 8"/>
          <p:cNvSpPr/>
          <p:nvPr/>
        </p:nvSpPr>
        <p:spPr>
          <a:xfrm rot="5400000">
            <a:off x="4959712" y="463430"/>
            <a:ext cx="164489" cy="6532814"/>
          </a:xfrm>
          <a:prstGeom prst="downArrow">
            <a:avLst/>
          </a:prstGeom>
          <a:gradFill flip="none" rotWithShape="1">
            <a:gsLst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3"/>
          <p:cNvGrpSpPr/>
          <p:nvPr/>
        </p:nvGrpSpPr>
        <p:grpSpPr>
          <a:xfrm>
            <a:off x="1878944" y="1038370"/>
            <a:ext cx="6429420" cy="2357454"/>
            <a:chOff x="785786" y="3357562"/>
            <a:chExt cx="6429420" cy="2357454"/>
          </a:xfrm>
        </p:grpSpPr>
        <p:sp>
          <p:nvSpPr>
            <p:cNvPr id="49" name="椭圆 48"/>
            <p:cNvSpPr/>
            <p:nvPr/>
          </p:nvSpPr>
          <p:spPr>
            <a:xfrm>
              <a:off x="785786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143108" y="342900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143108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143108" y="507207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3" name="直接箭头连接符 52"/>
            <p:cNvCxnSpPr>
              <a:stCxn id="49" idx="7"/>
              <a:endCxn id="50" idx="2"/>
            </p:cNvCxnSpPr>
            <p:nvPr/>
          </p:nvCxnSpPr>
          <p:spPr>
            <a:xfrm rot="5400000" flipH="1" flipV="1">
              <a:off x="1368592" y="3523060"/>
              <a:ext cx="618542" cy="9304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9" idx="6"/>
              <a:endCxn id="51" idx="2"/>
            </p:cNvCxnSpPr>
            <p:nvPr/>
          </p:nvCxnSpPr>
          <p:spPr>
            <a:xfrm>
              <a:off x="1285852" y="4474375"/>
              <a:ext cx="857256" cy="1588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49" idx="5"/>
              <a:endCxn id="52" idx="2"/>
            </p:cNvCxnSpPr>
            <p:nvPr/>
          </p:nvCxnSpPr>
          <p:spPr>
            <a:xfrm rot="16200000" flipH="1">
              <a:off x="1342397" y="4521396"/>
              <a:ext cx="670932" cy="930489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11"/>
            <p:cNvSpPr txBox="1"/>
            <p:nvPr/>
          </p:nvSpPr>
          <p:spPr>
            <a:xfrm rot="1068795">
              <a:off x="2786050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TextBox 12"/>
            <p:cNvSpPr txBox="1"/>
            <p:nvPr/>
          </p:nvSpPr>
          <p:spPr>
            <a:xfrm rot="19638790">
              <a:off x="1133695" y="3667941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Box 13"/>
            <p:cNvSpPr txBox="1"/>
            <p:nvPr/>
          </p:nvSpPr>
          <p:spPr>
            <a:xfrm>
              <a:off x="1285852" y="414338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TextBox 14"/>
            <p:cNvSpPr txBox="1"/>
            <p:nvPr/>
          </p:nvSpPr>
          <p:spPr>
            <a:xfrm rot="2111226">
              <a:off x="1000100" y="4965862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643306" y="385762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5214942" y="521495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715140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214942" y="33575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214942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5" name="直接箭头连接符 64"/>
            <p:cNvCxnSpPr>
              <a:stCxn id="50" idx="6"/>
              <a:endCxn id="60" idx="1"/>
            </p:cNvCxnSpPr>
            <p:nvPr/>
          </p:nvCxnSpPr>
          <p:spPr>
            <a:xfrm>
              <a:off x="2643174" y="3679033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1" idx="6"/>
              <a:endCxn id="60" idx="3"/>
            </p:cNvCxnSpPr>
            <p:nvPr/>
          </p:nvCxnSpPr>
          <p:spPr>
            <a:xfrm flipV="1">
              <a:off x="2643174" y="4284461"/>
              <a:ext cx="1073365" cy="18991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0" idx="7"/>
              <a:endCxn id="63" idx="2"/>
            </p:cNvCxnSpPr>
            <p:nvPr/>
          </p:nvCxnSpPr>
          <p:spPr>
            <a:xfrm rot="5400000" flipH="1" flipV="1">
              <a:off x="4480907" y="3196827"/>
              <a:ext cx="323266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0" idx="5"/>
              <a:endCxn id="64" idx="2"/>
            </p:cNvCxnSpPr>
            <p:nvPr/>
          </p:nvCxnSpPr>
          <p:spPr>
            <a:xfrm rot="16200000" flipH="1">
              <a:off x="4516626" y="3837973"/>
              <a:ext cx="251828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52" idx="6"/>
              <a:endCxn id="61" idx="2"/>
            </p:cNvCxnSpPr>
            <p:nvPr/>
          </p:nvCxnSpPr>
          <p:spPr>
            <a:xfrm>
              <a:off x="2643174" y="5322107"/>
              <a:ext cx="2571768" cy="142876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3" idx="6"/>
              <a:endCxn id="62" idx="1"/>
            </p:cNvCxnSpPr>
            <p:nvPr/>
          </p:nvCxnSpPr>
          <p:spPr>
            <a:xfrm>
              <a:off x="5715008" y="3607595"/>
              <a:ext cx="1073365" cy="7518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4" idx="6"/>
              <a:endCxn id="62" idx="2"/>
            </p:cNvCxnSpPr>
            <p:nvPr/>
          </p:nvCxnSpPr>
          <p:spPr>
            <a:xfrm>
              <a:off x="5715008" y="4536289"/>
              <a:ext cx="100013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61" idx="6"/>
              <a:endCxn id="62" idx="3"/>
            </p:cNvCxnSpPr>
            <p:nvPr/>
          </p:nvCxnSpPr>
          <p:spPr>
            <a:xfrm flipV="1">
              <a:off x="5715008" y="4713089"/>
              <a:ext cx="1073365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28"/>
            <p:cNvSpPr txBox="1"/>
            <p:nvPr/>
          </p:nvSpPr>
          <p:spPr>
            <a:xfrm>
              <a:off x="3357554" y="542926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TextBox 29"/>
            <p:cNvSpPr txBox="1"/>
            <p:nvPr/>
          </p:nvSpPr>
          <p:spPr>
            <a:xfrm rot="20954754">
              <a:off x="2786050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TextBox 30"/>
            <p:cNvSpPr txBox="1"/>
            <p:nvPr/>
          </p:nvSpPr>
          <p:spPr>
            <a:xfrm rot="20757423">
              <a:off x="4143372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TextBox 31"/>
            <p:cNvSpPr txBox="1"/>
            <p:nvPr/>
          </p:nvSpPr>
          <p:spPr>
            <a:xfrm rot="884236">
              <a:off x="4071934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TextBox 32"/>
            <p:cNvSpPr txBox="1"/>
            <p:nvPr/>
          </p:nvSpPr>
          <p:spPr>
            <a:xfrm rot="2002685">
              <a:off x="6072198" y="374484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TextBox 33"/>
            <p:cNvSpPr txBox="1"/>
            <p:nvPr/>
          </p:nvSpPr>
          <p:spPr>
            <a:xfrm>
              <a:off x="5715008" y="421481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9" name="TextBox 34"/>
            <p:cNvSpPr txBox="1"/>
            <p:nvPr/>
          </p:nvSpPr>
          <p:spPr>
            <a:xfrm rot="19402789">
              <a:off x="6072198" y="503072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1400877" y="4176898"/>
            <a:ext cx="8240023" cy="175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)=MIN(le(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)}={7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7}=7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)=12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)=6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)=6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=MIN(le(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)-c(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)}={0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7}=0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-69041" y="51639"/>
            <a:ext cx="610395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88" y="411824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4"/>
          <p:cNvGrpSpPr/>
          <p:nvPr/>
        </p:nvGrpSpPr>
        <p:grpSpPr>
          <a:xfrm>
            <a:off x="1919536" y="998985"/>
            <a:ext cx="7336837" cy="2669221"/>
            <a:chOff x="785786" y="3357562"/>
            <a:chExt cx="6429420" cy="2357454"/>
          </a:xfrm>
        </p:grpSpPr>
        <p:sp>
          <p:nvSpPr>
            <p:cNvPr id="38" name="椭圆 37"/>
            <p:cNvSpPr/>
            <p:nvPr/>
          </p:nvSpPr>
          <p:spPr>
            <a:xfrm>
              <a:off x="785786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143108" y="342900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143108" y="422434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143108" y="507207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箭头连接符 41"/>
            <p:cNvCxnSpPr>
              <a:stCxn id="38" idx="7"/>
              <a:endCxn id="39" idx="2"/>
            </p:cNvCxnSpPr>
            <p:nvPr/>
          </p:nvCxnSpPr>
          <p:spPr>
            <a:xfrm rot="5400000" flipH="1" flipV="1">
              <a:off x="1368592" y="3523060"/>
              <a:ext cx="618542" cy="9304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8" idx="6"/>
              <a:endCxn id="40" idx="2"/>
            </p:cNvCxnSpPr>
            <p:nvPr/>
          </p:nvCxnSpPr>
          <p:spPr>
            <a:xfrm>
              <a:off x="1285852" y="4474375"/>
              <a:ext cx="857256" cy="1588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5"/>
              <a:endCxn id="41" idx="2"/>
            </p:cNvCxnSpPr>
            <p:nvPr/>
          </p:nvCxnSpPr>
          <p:spPr>
            <a:xfrm rot="16200000" flipH="1">
              <a:off x="1342397" y="4521396"/>
              <a:ext cx="670932" cy="930489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2"/>
            <p:cNvSpPr txBox="1"/>
            <p:nvPr/>
          </p:nvSpPr>
          <p:spPr>
            <a:xfrm rot="1068795">
              <a:off x="2786050" y="3459088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Box 13"/>
            <p:cNvSpPr txBox="1"/>
            <p:nvPr/>
          </p:nvSpPr>
          <p:spPr>
            <a:xfrm rot="19638790">
              <a:off x="1133695" y="3667941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14"/>
            <p:cNvSpPr txBox="1"/>
            <p:nvPr/>
          </p:nvSpPr>
          <p:spPr>
            <a:xfrm>
              <a:off x="1285852" y="4143380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TextBox 15"/>
            <p:cNvSpPr txBox="1"/>
            <p:nvPr/>
          </p:nvSpPr>
          <p:spPr>
            <a:xfrm rot="2111226">
              <a:off x="1000100" y="4965862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643306" y="385762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5214942" y="521495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6715140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14942" y="33575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5214942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8" name="直接箭头连接符 87"/>
            <p:cNvCxnSpPr>
              <a:stCxn id="39" idx="6"/>
              <a:endCxn id="83" idx="1"/>
            </p:cNvCxnSpPr>
            <p:nvPr/>
          </p:nvCxnSpPr>
          <p:spPr>
            <a:xfrm>
              <a:off x="2643174" y="3679033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40" idx="6"/>
              <a:endCxn id="83" idx="3"/>
            </p:cNvCxnSpPr>
            <p:nvPr/>
          </p:nvCxnSpPr>
          <p:spPr>
            <a:xfrm flipV="1">
              <a:off x="2643174" y="4284461"/>
              <a:ext cx="1073365" cy="18991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83" idx="7"/>
              <a:endCxn id="86" idx="2"/>
            </p:cNvCxnSpPr>
            <p:nvPr/>
          </p:nvCxnSpPr>
          <p:spPr>
            <a:xfrm rot="5400000" flipH="1" flipV="1">
              <a:off x="4480907" y="3196827"/>
              <a:ext cx="323266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3" idx="5"/>
              <a:endCxn id="87" idx="2"/>
            </p:cNvCxnSpPr>
            <p:nvPr/>
          </p:nvCxnSpPr>
          <p:spPr>
            <a:xfrm rot="16200000" flipH="1">
              <a:off x="4516626" y="3837973"/>
              <a:ext cx="251828" cy="11448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41" idx="6"/>
              <a:endCxn id="84" idx="2"/>
            </p:cNvCxnSpPr>
            <p:nvPr/>
          </p:nvCxnSpPr>
          <p:spPr>
            <a:xfrm>
              <a:off x="2643174" y="5322107"/>
              <a:ext cx="2571768" cy="142876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86" idx="6"/>
              <a:endCxn id="85" idx="1"/>
            </p:cNvCxnSpPr>
            <p:nvPr/>
          </p:nvCxnSpPr>
          <p:spPr>
            <a:xfrm>
              <a:off x="5715008" y="3607595"/>
              <a:ext cx="1073365" cy="7518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7" idx="6"/>
              <a:endCxn id="85" idx="2"/>
            </p:cNvCxnSpPr>
            <p:nvPr/>
          </p:nvCxnSpPr>
          <p:spPr>
            <a:xfrm>
              <a:off x="5715008" y="4536289"/>
              <a:ext cx="100013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4" idx="6"/>
              <a:endCxn id="85" idx="3"/>
            </p:cNvCxnSpPr>
            <p:nvPr/>
          </p:nvCxnSpPr>
          <p:spPr>
            <a:xfrm flipV="1">
              <a:off x="5715008" y="4713089"/>
              <a:ext cx="1073365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29"/>
            <p:cNvSpPr txBox="1"/>
            <p:nvPr/>
          </p:nvSpPr>
          <p:spPr>
            <a:xfrm>
              <a:off x="3357554" y="5429264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7" name="TextBox 30"/>
            <p:cNvSpPr txBox="1"/>
            <p:nvPr/>
          </p:nvSpPr>
          <p:spPr>
            <a:xfrm rot="20954754">
              <a:off x="2786050" y="4459220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TextBox 31"/>
            <p:cNvSpPr txBox="1"/>
            <p:nvPr/>
          </p:nvSpPr>
          <p:spPr>
            <a:xfrm rot="20757423">
              <a:off x="4143372" y="3459088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TextBox 32"/>
            <p:cNvSpPr txBox="1"/>
            <p:nvPr/>
          </p:nvSpPr>
          <p:spPr>
            <a:xfrm rot="884236">
              <a:off x="4071934" y="4459220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TextBox 33"/>
            <p:cNvSpPr txBox="1"/>
            <p:nvPr/>
          </p:nvSpPr>
          <p:spPr>
            <a:xfrm rot="2002685">
              <a:off x="6072198" y="3744840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TextBox 34"/>
            <p:cNvSpPr txBox="1"/>
            <p:nvPr/>
          </p:nvSpPr>
          <p:spPr>
            <a:xfrm>
              <a:off x="5715008" y="4214818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2" name="TextBox 35"/>
            <p:cNvSpPr txBox="1"/>
            <p:nvPr/>
          </p:nvSpPr>
          <p:spPr>
            <a:xfrm rot="19402789">
              <a:off x="6072198" y="5030724"/>
              <a:ext cx="857256" cy="19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3" name="Text Box 2"/>
          <p:cNvSpPr txBox="1">
            <a:spLocks noChangeArrowheads="1"/>
          </p:cNvSpPr>
          <p:nvPr/>
        </p:nvSpPr>
        <p:spPr bwMode="auto">
          <a:xfrm>
            <a:off x="1255330" y="3899123"/>
            <a:ext cx="6813574" cy="2212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计算各活动的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20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)-6=0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)-4=2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)=2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)-5=7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)-1=6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)=4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)-1=6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)=2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-69041" y="51639"/>
            <a:ext cx="1988577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82" y="2452581"/>
            <a:ext cx="4526707" cy="45267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56728" y="241074"/>
            <a:ext cx="4568657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pPr algn="ctr"/>
            <a:r>
              <a:rPr lang="en-US" altLang="zh-CN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什么是拓扑排序</a:t>
            </a:r>
            <a:endParaRPr lang="zh-CN" altLang="en-US" sz="32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 descr="http://exiuims.tsci.com.cn/newsImg/2014-12-17/44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77442" y="1626876"/>
            <a:ext cx="5195140" cy="18729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97400" y="4902988"/>
            <a:ext cx="5187214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在一个有向图中找一个拓扑序列的过程称为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拓扑排序</a:t>
            </a:r>
            <a:r>
              <a:rPr lang="zh-CN" altLang="en-US" sz="17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2495601" y="3330325"/>
            <a:ext cx="626457" cy="1548183"/>
          </a:xfrm>
          <a:prstGeom prst="curvedRightArrow">
            <a:avLst/>
          </a:prstGeom>
          <a:gradFill>
            <a:gsLst>
              <a:gs pos="0">
                <a:srgbClr val="F19903">
                  <a:alpha val="80000"/>
                </a:srgbClr>
              </a:gs>
              <a:gs pos="67000">
                <a:schemeClr val="accent2">
                  <a:shade val="93000"/>
                  <a:satMod val="130000"/>
                  <a:alpha val="60000"/>
                </a:schemeClr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95" y="4075643"/>
            <a:ext cx="5329901" cy="2147579"/>
          </a:xfrm>
          <a:prstGeom prst="rect">
            <a:avLst/>
          </a:prstGeom>
        </p:spPr>
      </p:pic>
      <p:sp>
        <p:nvSpPr>
          <p:cNvPr id="6" name="六边形 5"/>
          <p:cNvSpPr/>
          <p:nvPr/>
        </p:nvSpPr>
        <p:spPr>
          <a:xfrm>
            <a:off x="3611724" y="4776652"/>
            <a:ext cx="5384524" cy="524556"/>
          </a:xfrm>
          <a:prstGeom prst="hexagon">
            <a:avLst/>
          </a:prstGeom>
          <a:noFill/>
          <a:ln w="38100">
            <a:solidFill>
              <a:srgbClr val="F19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V 形 8"/>
          <p:cNvSpPr/>
          <p:nvPr/>
        </p:nvSpPr>
        <p:spPr>
          <a:xfrm>
            <a:off x="8957396" y="4733395"/>
            <a:ext cx="340112" cy="611070"/>
          </a:xfrm>
          <a:prstGeom prst="chevron">
            <a:avLst>
              <a:gd name="adj" fmla="val 52987"/>
            </a:avLst>
          </a:prstGeom>
          <a:solidFill>
            <a:srgbClr val="DF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9187536" y="5053798"/>
            <a:ext cx="173148" cy="297920"/>
          </a:xfrm>
          <a:prstGeom prst="line">
            <a:avLst/>
          </a:prstGeom>
          <a:ln w="38100">
            <a:solidFill>
              <a:srgbClr val="DFE1E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/>
          <p:cNvSpPr/>
          <p:nvPr/>
        </p:nvSpPr>
        <p:spPr>
          <a:xfrm flipH="1">
            <a:off x="3307386" y="4733395"/>
            <a:ext cx="340112" cy="611070"/>
          </a:xfrm>
          <a:prstGeom prst="chevron">
            <a:avLst>
              <a:gd name="adj" fmla="val 52987"/>
            </a:avLst>
          </a:prstGeom>
          <a:solidFill>
            <a:srgbClr val="DF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257484" y="4700699"/>
            <a:ext cx="173148" cy="297920"/>
          </a:xfrm>
          <a:prstGeom prst="line">
            <a:avLst/>
          </a:prstGeom>
          <a:ln w="38100">
            <a:solidFill>
              <a:srgbClr val="DFE1E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弧形箭头 6"/>
          <p:cNvSpPr/>
          <p:nvPr/>
        </p:nvSpPr>
        <p:spPr>
          <a:xfrm flipH="1">
            <a:off x="9162569" y="3199407"/>
            <a:ext cx="626457" cy="1548183"/>
          </a:xfrm>
          <a:prstGeom prst="curvedRightArrow">
            <a:avLst/>
          </a:prstGeom>
          <a:gradFill>
            <a:gsLst>
              <a:gs pos="0">
                <a:srgbClr val="F19903">
                  <a:alpha val="80000"/>
                </a:srgbClr>
              </a:gs>
              <a:gs pos="67000">
                <a:schemeClr val="accent2">
                  <a:shade val="93000"/>
                  <a:satMod val="130000"/>
                  <a:alpha val="60000"/>
                </a:schemeClr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6" grpId="0" animBg="1"/>
      <p:bldP spid="9" grpId="0" animBg="1"/>
      <p:bldP spid="18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"/>
          <p:cNvGrpSpPr/>
          <p:nvPr/>
        </p:nvGrpSpPr>
        <p:grpSpPr>
          <a:xfrm>
            <a:off x="1127448" y="1272618"/>
            <a:ext cx="6429420" cy="2357454"/>
            <a:chOff x="675872" y="3357562"/>
            <a:chExt cx="6429420" cy="2357454"/>
          </a:xfrm>
        </p:grpSpPr>
        <p:sp>
          <p:nvSpPr>
            <p:cNvPr id="47" name="椭圆 46"/>
            <p:cNvSpPr/>
            <p:nvPr/>
          </p:nvSpPr>
          <p:spPr>
            <a:xfrm>
              <a:off x="675872" y="4212753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033194" y="342900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033194" y="4212753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033194" y="5060485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2" name="直接箭头连接符 51"/>
            <p:cNvCxnSpPr>
              <a:stCxn id="47" idx="7"/>
              <a:endCxn id="49" idx="2"/>
            </p:cNvCxnSpPr>
            <p:nvPr/>
          </p:nvCxnSpPr>
          <p:spPr>
            <a:xfrm flipV="1">
              <a:off x="1102705" y="3679033"/>
              <a:ext cx="930489" cy="6069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47" idx="6"/>
              <a:endCxn id="50" idx="2"/>
            </p:cNvCxnSpPr>
            <p:nvPr/>
          </p:nvCxnSpPr>
          <p:spPr>
            <a:xfrm>
              <a:off x="1175938" y="4462786"/>
              <a:ext cx="857256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47" idx="5"/>
              <a:endCxn id="51" idx="2"/>
            </p:cNvCxnSpPr>
            <p:nvPr/>
          </p:nvCxnSpPr>
          <p:spPr>
            <a:xfrm>
              <a:off x="1102705" y="4639586"/>
              <a:ext cx="930489" cy="67093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11"/>
            <p:cNvSpPr txBox="1"/>
            <p:nvPr/>
          </p:nvSpPr>
          <p:spPr>
            <a:xfrm rot="1068795">
              <a:off x="2676136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TextBox 12"/>
            <p:cNvSpPr txBox="1"/>
            <p:nvPr/>
          </p:nvSpPr>
          <p:spPr>
            <a:xfrm rot="19638790">
              <a:off x="1023781" y="3656352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TextBox 13"/>
            <p:cNvSpPr txBox="1"/>
            <p:nvPr/>
          </p:nvSpPr>
          <p:spPr>
            <a:xfrm>
              <a:off x="1175938" y="4131791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Box 14"/>
            <p:cNvSpPr txBox="1"/>
            <p:nvPr/>
          </p:nvSpPr>
          <p:spPr>
            <a:xfrm rot="2111226">
              <a:off x="890186" y="4954273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533392" y="385762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214942" y="521495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b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605226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105028" y="33575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105028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4" name="直接箭头连接符 63"/>
            <p:cNvCxnSpPr>
              <a:stCxn id="49" idx="6"/>
              <a:endCxn id="59" idx="1"/>
            </p:cNvCxnSpPr>
            <p:nvPr/>
          </p:nvCxnSpPr>
          <p:spPr>
            <a:xfrm>
              <a:off x="2533260" y="3679033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0" idx="6"/>
              <a:endCxn id="59" idx="3"/>
            </p:cNvCxnSpPr>
            <p:nvPr/>
          </p:nvCxnSpPr>
          <p:spPr>
            <a:xfrm flipV="1">
              <a:off x="2533260" y="4284461"/>
              <a:ext cx="1073365" cy="178325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9" idx="7"/>
              <a:endCxn id="62" idx="2"/>
            </p:cNvCxnSpPr>
            <p:nvPr/>
          </p:nvCxnSpPr>
          <p:spPr>
            <a:xfrm flipV="1">
              <a:off x="3960225" y="3607595"/>
              <a:ext cx="1144803" cy="3232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9" idx="5"/>
              <a:endCxn id="63" idx="2"/>
            </p:cNvCxnSpPr>
            <p:nvPr/>
          </p:nvCxnSpPr>
          <p:spPr>
            <a:xfrm>
              <a:off x="3960225" y="4284461"/>
              <a:ext cx="1144803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51" idx="6"/>
              <a:endCxn id="60" idx="2"/>
            </p:cNvCxnSpPr>
            <p:nvPr/>
          </p:nvCxnSpPr>
          <p:spPr>
            <a:xfrm>
              <a:off x="2533260" y="5310518"/>
              <a:ext cx="2681682" cy="154465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62" idx="6"/>
              <a:endCxn id="61" idx="1"/>
            </p:cNvCxnSpPr>
            <p:nvPr/>
          </p:nvCxnSpPr>
          <p:spPr>
            <a:xfrm>
              <a:off x="5605094" y="3607595"/>
              <a:ext cx="1073365" cy="7518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3" idx="6"/>
              <a:endCxn id="61" idx="2"/>
            </p:cNvCxnSpPr>
            <p:nvPr/>
          </p:nvCxnSpPr>
          <p:spPr>
            <a:xfrm>
              <a:off x="5605094" y="4536289"/>
              <a:ext cx="100013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60" idx="6"/>
              <a:endCxn id="61" idx="3"/>
            </p:cNvCxnSpPr>
            <p:nvPr/>
          </p:nvCxnSpPr>
          <p:spPr>
            <a:xfrm flipV="1">
              <a:off x="5715008" y="4713089"/>
              <a:ext cx="963451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28"/>
            <p:cNvSpPr txBox="1"/>
            <p:nvPr/>
          </p:nvSpPr>
          <p:spPr>
            <a:xfrm>
              <a:off x="3282740" y="542926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TextBox 29"/>
            <p:cNvSpPr txBox="1"/>
            <p:nvPr/>
          </p:nvSpPr>
          <p:spPr>
            <a:xfrm rot="20954754">
              <a:off x="2676136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TextBox 30"/>
            <p:cNvSpPr txBox="1"/>
            <p:nvPr/>
          </p:nvSpPr>
          <p:spPr>
            <a:xfrm rot="20757423">
              <a:off x="4033458" y="345908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TextBox 31"/>
            <p:cNvSpPr txBox="1"/>
            <p:nvPr/>
          </p:nvSpPr>
          <p:spPr>
            <a:xfrm rot="884236">
              <a:off x="3962020" y="445922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TextBox 32"/>
            <p:cNvSpPr txBox="1"/>
            <p:nvPr/>
          </p:nvSpPr>
          <p:spPr>
            <a:xfrm rot="2002685">
              <a:off x="5962284" y="3744840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TextBox 33"/>
            <p:cNvSpPr txBox="1"/>
            <p:nvPr/>
          </p:nvSpPr>
          <p:spPr>
            <a:xfrm>
              <a:off x="5605094" y="4214818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TextBox 34"/>
            <p:cNvSpPr txBox="1"/>
            <p:nvPr/>
          </p:nvSpPr>
          <p:spPr>
            <a:xfrm rot="19402789">
              <a:off x="5997384" y="5030724"/>
              <a:ext cx="85725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="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9" name="Text Box 2"/>
          <p:cNvSpPr txBox="1">
            <a:spLocks noChangeArrowheads="1"/>
          </p:cNvSpPr>
          <p:nvPr/>
        </p:nvSpPr>
        <p:spPr bwMode="auto">
          <a:xfrm>
            <a:off x="911424" y="4278136"/>
            <a:ext cx="7649806" cy="21107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)=5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)-2=12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)-9=7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)-7=7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)=7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)-4=10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)=3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)-2=16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活动</a:t>
            </a:r>
            <a:r>
              <a:rPr lang="en-US" altLang="zh-CN" sz="18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ee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)=14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 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)=le(</a:t>
            </a:r>
            <a:r>
              <a: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)-4=14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	  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</a:t>
            </a:r>
            <a:r>
              <a:rPr lang="en-US" altLang="zh-CN" sz="1800" i="1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1800" dirty="0">
                <a:solidFill>
                  <a:srgbClr val="E434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    </a:t>
            </a:r>
            <a:endParaRPr lang="en-US" altLang="zh-CN" sz="1800" dirty="0">
              <a:solidFill>
                <a:srgbClr val="E434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-69041" y="51639"/>
            <a:ext cx="610395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85" y="1346032"/>
            <a:ext cx="5051394" cy="53233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237" y="2994416"/>
            <a:ext cx="6858000" cy="6858000"/>
          </a:xfrm>
          <a:prstGeom prst="rect">
            <a:avLst/>
          </a:prstGeom>
        </p:spPr>
      </p:pic>
      <p:grpSp>
        <p:nvGrpSpPr>
          <p:cNvPr id="37" name="组合 3"/>
          <p:cNvGrpSpPr/>
          <p:nvPr/>
        </p:nvGrpSpPr>
        <p:grpSpPr>
          <a:xfrm>
            <a:off x="4511824" y="1372944"/>
            <a:ext cx="7161314" cy="2667000"/>
            <a:chOff x="845401" y="3357562"/>
            <a:chExt cx="6369805" cy="2372228"/>
          </a:xfrm>
        </p:grpSpPr>
        <p:sp>
          <p:nvSpPr>
            <p:cNvPr id="38" name="椭圆 37"/>
            <p:cNvSpPr/>
            <p:nvPr/>
          </p:nvSpPr>
          <p:spPr>
            <a:xfrm>
              <a:off x="845401" y="423911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02723" y="344377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202723" y="423911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02723" y="5086848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箭头连接符 41"/>
            <p:cNvCxnSpPr>
              <a:stCxn id="38" idx="7"/>
              <a:endCxn id="39" idx="2"/>
            </p:cNvCxnSpPr>
            <p:nvPr/>
          </p:nvCxnSpPr>
          <p:spPr>
            <a:xfrm flipV="1">
              <a:off x="1272234" y="3693807"/>
              <a:ext cx="930489" cy="6185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8" idx="6"/>
              <a:endCxn id="40" idx="2"/>
            </p:cNvCxnSpPr>
            <p:nvPr/>
          </p:nvCxnSpPr>
          <p:spPr>
            <a:xfrm>
              <a:off x="1345467" y="4489149"/>
              <a:ext cx="857256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5"/>
              <a:endCxn id="41" idx="2"/>
            </p:cNvCxnSpPr>
            <p:nvPr/>
          </p:nvCxnSpPr>
          <p:spPr>
            <a:xfrm>
              <a:off x="1272234" y="4665949"/>
              <a:ext cx="930489" cy="670932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1"/>
            <p:cNvSpPr txBox="1"/>
            <p:nvPr/>
          </p:nvSpPr>
          <p:spPr>
            <a:xfrm rot="1068795">
              <a:off x="2845665" y="3473862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Box 12"/>
            <p:cNvSpPr txBox="1"/>
            <p:nvPr/>
          </p:nvSpPr>
          <p:spPr>
            <a:xfrm rot="19638790">
              <a:off x="1193310" y="3682715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=6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13"/>
            <p:cNvSpPr txBox="1"/>
            <p:nvPr/>
          </p:nvSpPr>
          <p:spPr>
            <a:xfrm>
              <a:off x="1345467" y="4158154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0" name="TextBox 14"/>
            <p:cNvSpPr txBox="1"/>
            <p:nvPr/>
          </p:nvSpPr>
          <p:spPr>
            <a:xfrm rot="2111226">
              <a:off x="1059715" y="4980636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702921" y="387240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5214942" y="5229724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6715140" y="4301030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5214942" y="3357562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5214942" y="4286256"/>
              <a:ext cx="500066" cy="50006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6" name="直接箭头连接符 85"/>
            <p:cNvCxnSpPr>
              <a:stCxn id="39" idx="6"/>
              <a:endCxn id="81" idx="1"/>
            </p:cNvCxnSpPr>
            <p:nvPr/>
          </p:nvCxnSpPr>
          <p:spPr>
            <a:xfrm>
              <a:off x="2702789" y="3693807"/>
              <a:ext cx="1073365" cy="251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40" idx="6"/>
              <a:endCxn id="81" idx="3"/>
            </p:cNvCxnSpPr>
            <p:nvPr/>
          </p:nvCxnSpPr>
          <p:spPr>
            <a:xfrm flipV="1">
              <a:off x="2702789" y="4299235"/>
              <a:ext cx="1073365" cy="18991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1" idx="7"/>
              <a:endCxn id="84" idx="2"/>
            </p:cNvCxnSpPr>
            <p:nvPr/>
          </p:nvCxnSpPr>
          <p:spPr>
            <a:xfrm flipV="1">
              <a:off x="4129754" y="3607595"/>
              <a:ext cx="1085188" cy="3380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81" idx="5"/>
              <a:endCxn id="85" idx="2"/>
            </p:cNvCxnSpPr>
            <p:nvPr/>
          </p:nvCxnSpPr>
          <p:spPr>
            <a:xfrm>
              <a:off x="4129754" y="4299235"/>
              <a:ext cx="1085188" cy="2370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41" idx="6"/>
              <a:endCxn id="82" idx="2"/>
            </p:cNvCxnSpPr>
            <p:nvPr/>
          </p:nvCxnSpPr>
          <p:spPr>
            <a:xfrm>
              <a:off x="2702789" y="5336881"/>
              <a:ext cx="2512153" cy="142876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4" idx="6"/>
              <a:endCxn id="83" idx="1"/>
            </p:cNvCxnSpPr>
            <p:nvPr/>
          </p:nvCxnSpPr>
          <p:spPr>
            <a:xfrm>
              <a:off x="5715008" y="3607595"/>
              <a:ext cx="1073365" cy="7666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85" idx="6"/>
              <a:endCxn id="83" idx="2"/>
            </p:cNvCxnSpPr>
            <p:nvPr/>
          </p:nvCxnSpPr>
          <p:spPr>
            <a:xfrm>
              <a:off x="5715008" y="4536289"/>
              <a:ext cx="1000132" cy="147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82" idx="6"/>
              <a:endCxn id="83" idx="3"/>
            </p:cNvCxnSpPr>
            <p:nvPr/>
          </p:nvCxnSpPr>
          <p:spPr>
            <a:xfrm flipV="1">
              <a:off x="5715008" y="4727863"/>
              <a:ext cx="1073365" cy="751894"/>
            </a:xfrm>
            <a:prstGeom prst="straightConnector1">
              <a:avLst/>
            </a:prstGeom>
            <a:ln w="28575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28"/>
            <p:cNvSpPr txBox="1"/>
            <p:nvPr/>
          </p:nvSpPr>
          <p:spPr>
            <a:xfrm>
              <a:off x="3417169" y="5444038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5" name="TextBox 29"/>
            <p:cNvSpPr txBox="1"/>
            <p:nvPr/>
          </p:nvSpPr>
          <p:spPr>
            <a:xfrm rot="20954754">
              <a:off x="2845665" y="4473994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6" name="TextBox 30"/>
            <p:cNvSpPr txBox="1"/>
            <p:nvPr/>
          </p:nvSpPr>
          <p:spPr>
            <a:xfrm rot="20757423">
              <a:off x="4143372" y="3473862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=9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7" name="TextBox 31"/>
            <p:cNvSpPr txBox="1"/>
            <p:nvPr/>
          </p:nvSpPr>
          <p:spPr>
            <a:xfrm rot="884236">
              <a:off x="4131549" y="4473994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=7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TextBox 32"/>
            <p:cNvSpPr txBox="1"/>
            <p:nvPr/>
          </p:nvSpPr>
          <p:spPr>
            <a:xfrm rot="2002685">
              <a:off x="6072198" y="3759614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10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TextBox 33"/>
            <p:cNvSpPr txBox="1"/>
            <p:nvPr/>
          </p:nvSpPr>
          <p:spPr>
            <a:xfrm>
              <a:off x="5715008" y="4229592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TextBox 34"/>
            <p:cNvSpPr txBox="1"/>
            <p:nvPr/>
          </p:nvSpPr>
          <p:spPr>
            <a:xfrm rot="19402789">
              <a:off x="6072198" y="5045498"/>
              <a:ext cx="857256" cy="1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1" name="Text Box 2"/>
          <p:cNvSpPr txBox="1">
            <a:spLocks noChangeArrowheads="1"/>
          </p:cNvSpPr>
          <p:nvPr/>
        </p:nvSpPr>
        <p:spPr bwMode="auto">
          <a:xfrm>
            <a:off x="1775520" y="3573016"/>
            <a:ext cx="3672408" cy="1938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由此可知，关键活动有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，因此关键路径有两条：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－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-69041" y="51639"/>
            <a:ext cx="184456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8.15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36" y="46365"/>
            <a:ext cx="6103951" cy="6451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36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示例：</a:t>
            </a:r>
            <a:endParaRPr lang="zh-CN" altLang="en-US" sz="36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351821" y="1540292"/>
            <a:ext cx="8064896" cy="44310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以下对于</a:t>
            </a:r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AOE</a:t>
            </a:r>
            <a:r>
              <a:rPr lang="zh-CN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网的叙述中，错误的是</a:t>
            </a: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  ）</a:t>
            </a:r>
            <a:r>
              <a:rPr lang="zh-CN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A.</a:t>
            </a:r>
            <a:r>
              <a:rPr lang="zh-CN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AOE</a:t>
            </a:r>
            <a:r>
              <a:rPr lang="zh-CN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网中可能存在多条关键路径</a:t>
            </a:r>
            <a:endParaRPr lang="zh-CN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B.</a:t>
            </a:r>
            <a:r>
              <a:rPr lang="zh-CN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关键活动不按期完成就会影响整个工程的完成时间</a:t>
            </a:r>
            <a:endParaRPr lang="zh-CN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C.</a:t>
            </a:r>
            <a:r>
              <a:rPr lang="zh-CN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任何一个关键活动提前完成，整个工程也将提前完成</a:t>
            </a:r>
            <a:endParaRPr lang="zh-CN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D.</a:t>
            </a:r>
            <a:r>
              <a:rPr lang="zh-CN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所有关键活动都提前完成，整个工程也将提前完成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TextBox 12"/>
          <p:cNvSpPr txBox="1"/>
          <p:nvPr/>
        </p:nvSpPr>
        <p:spPr>
          <a:xfrm>
            <a:off x="5447928" y="2636912"/>
            <a:ext cx="1296144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√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7640347" y="3611943"/>
            <a:ext cx="1296144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√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0" name="TextBox 14"/>
          <p:cNvSpPr txBox="1"/>
          <p:nvPr/>
        </p:nvSpPr>
        <p:spPr>
          <a:xfrm>
            <a:off x="7614798" y="5445224"/>
            <a:ext cx="1296144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√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1" name="TextBox 15"/>
          <p:cNvSpPr txBox="1"/>
          <p:nvPr/>
        </p:nvSpPr>
        <p:spPr>
          <a:xfrm>
            <a:off x="7896200" y="4477321"/>
            <a:ext cx="1296144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64770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9959" y="107921"/>
            <a:ext cx="6103951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32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小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算法”解决“大问题”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圆角矩形 8"/>
          <p:cNvSpPr/>
          <p:nvPr/>
        </p:nvSpPr>
        <p:spPr>
          <a:xfrm>
            <a:off x="2071575" y="1913303"/>
            <a:ext cx="1728192" cy="637242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05572" y="1913303"/>
            <a:ext cx="1728192" cy="637242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圆角矩形 8"/>
          <p:cNvSpPr/>
          <p:nvPr/>
        </p:nvSpPr>
        <p:spPr>
          <a:xfrm>
            <a:off x="7400167" y="1913303"/>
            <a:ext cx="1728192" cy="637242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2437" y="2057319"/>
            <a:ext cx="14020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线性结构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68631" y="2057319"/>
            <a:ext cx="14020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树形结构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38379" y="2059626"/>
            <a:ext cx="14020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图形结构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159807" y="2049261"/>
            <a:ext cx="428628" cy="2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</a:t>
            </a:r>
            <a:endParaRPr lang="zh-CN" altLang="en-US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2221" y="2059764"/>
            <a:ext cx="428628" cy="2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</a:t>
            </a:r>
            <a:endParaRPr lang="zh-CN" altLang="en-US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</p:txBody>
      </p:sp>
      <p:sp>
        <p:nvSpPr>
          <p:cNvPr id="16" name="圆角矩形 8"/>
          <p:cNvSpPr/>
          <p:nvPr/>
        </p:nvSpPr>
        <p:spPr>
          <a:xfrm>
            <a:off x="1775520" y="3312981"/>
            <a:ext cx="7788361" cy="2269924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4212" y="3533039"/>
            <a:ext cx="7230976" cy="226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线性结构可以看成是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树形结构的特殊情况。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树形结构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可以看成是图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形结构的特殊情况。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形结构是最普遍的一类数据结构，具有广泛的实际应用。</a:t>
            </a: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卡通人物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1332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312" y="113610"/>
            <a:ext cx="6837584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图应用实例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：机器人路径规划问题</a:t>
            </a:r>
            <a:endParaRPr lang="zh-CN" altLang="en-US" sz="32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130825" y="1823975"/>
            <a:ext cx="2951162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找路径：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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B</a:t>
            </a:r>
            <a:endParaRPr lang="en-US" altLang="zh-CN" sz="2000" i="1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</p:txBody>
      </p:sp>
      <p:sp>
        <p:nvSpPr>
          <p:cNvPr id="18" name="Line 64"/>
          <p:cNvSpPr>
            <a:spLocks noChangeShapeType="1"/>
          </p:cNvSpPr>
          <p:nvPr/>
        </p:nvSpPr>
        <p:spPr bwMode="auto">
          <a:xfrm flipH="1" flipV="1">
            <a:off x="3409224" y="5073436"/>
            <a:ext cx="720725" cy="10795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65"/>
          <p:cNvSpPr/>
          <p:nvPr/>
        </p:nvSpPr>
        <p:spPr bwMode="auto">
          <a:xfrm>
            <a:off x="2791685" y="4982948"/>
            <a:ext cx="617538" cy="90488"/>
          </a:xfrm>
          <a:custGeom>
            <a:avLst/>
            <a:gdLst>
              <a:gd name="T0" fmla="*/ 389 w 389"/>
              <a:gd name="T1" fmla="*/ 57 h 57"/>
              <a:gd name="T2" fmla="*/ 0 w 389"/>
              <a:gd name="T3" fmla="*/ 0 h 57"/>
              <a:gd name="T4" fmla="*/ 0 60000 65536"/>
              <a:gd name="T5" fmla="*/ 0 60000 65536"/>
              <a:gd name="T6" fmla="*/ 0 w 389"/>
              <a:gd name="T7" fmla="*/ 0 h 57"/>
              <a:gd name="T8" fmla="*/ 389 w 389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9" h="57">
                <a:moveTo>
                  <a:pt x="389" y="57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66"/>
          <p:cNvSpPr>
            <a:spLocks noChangeShapeType="1"/>
          </p:cNvSpPr>
          <p:nvPr/>
        </p:nvSpPr>
        <p:spPr bwMode="auto">
          <a:xfrm flipH="1">
            <a:off x="1753461" y="5000411"/>
            <a:ext cx="1008063" cy="144462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67"/>
          <p:cNvSpPr>
            <a:spLocks noChangeShapeType="1"/>
          </p:cNvSpPr>
          <p:nvPr/>
        </p:nvSpPr>
        <p:spPr bwMode="auto">
          <a:xfrm flipH="1">
            <a:off x="1464536" y="5144874"/>
            <a:ext cx="288925" cy="1008063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 Box 68"/>
          <p:cNvSpPr txBox="1">
            <a:spLocks noChangeArrowheads="1"/>
          </p:cNvSpPr>
          <p:nvPr/>
        </p:nvSpPr>
        <p:spPr bwMode="auto">
          <a:xfrm>
            <a:off x="5190728" y="3825170"/>
            <a:ext cx="2741607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marL="457200" indent="-457200" algn="l">
              <a:buFontTx/>
              <a:buAutoNum type="circleNumDbPlain"/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膨胀所有物体。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3" name="组合 81"/>
          <p:cNvGrpSpPr/>
          <p:nvPr/>
        </p:nvGrpSpPr>
        <p:grpSpPr>
          <a:xfrm>
            <a:off x="968375" y="2953048"/>
            <a:ext cx="3254375" cy="1655763"/>
            <a:chOff x="1101725" y="2797175"/>
            <a:chExt cx="3254375" cy="1655763"/>
          </a:xfrm>
          <a:solidFill>
            <a:srgbClr val="7F7F7F"/>
          </a:solidFill>
        </p:grpSpPr>
        <p:sp>
          <p:nvSpPr>
            <p:cNvPr id="24" name="Freeform 16"/>
            <p:cNvSpPr/>
            <p:nvPr/>
          </p:nvSpPr>
          <p:spPr bwMode="auto">
            <a:xfrm>
              <a:off x="1101725" y="2797175"/>
              <a:ext cx="3175" cy="1609725"/>
            </a:xfrm>
            <a:custGeom>
              <a:avLst/>
              <a:gdLst>
                <a:gd name="T0" fmla="*/ 0 w 2"/>
                <a:gd name="T1" fmla="*/ 0 h 1014"/>
                <a:gd name="T2" fmla="*/ 2 w 2"/>
                <a:gd name="T3" fmla="*/ 1014 h 1014"/>
                <a:gd name="T4" fmla="*/ 0 60000 65536"/>
                <a:gd name="T5" fmla="*/ 0 60000 65536"/>
                <a:gd name="T6" fmla="*/ 0 w 2"/>
                <a:gd name="T7" fmla="*/ 0 h 1014"/>
                <a:gd name="T8" fmla="*/ 2 w 2"/>
                <a:gd name="T9" fmla="*/ 1014 h 10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014">
                  <a:moveTo>
                    <a:pt x="0" y="0"/>
                  </a:moveTo>
                  <a:lnTo>
                    <a:pt x="2" y="1014"/>
                  </a:lnTo>
                </a:path>
              </a:pathLst>
            </a:cu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1114425" y="2822575"/>
              <a:ext cx="3241675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4356100" y="2797175"/>
              <a:ext cx="0" cy="1655763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1114425" y="4402138"/>
              <a:ext cx="2736850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4213225" y="4056063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1906588" y="3084513"/>
              <a:ext cx="503237" cy="792162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AutoShape 22"/>
            <p:cNvSpPr>
              <a:spLocks noChangeArrowheads="1"/>
            </p:cNvSpPr>
            <p:nvPr/>
          </p:nvSpPr>
          <p:spPr bwMode="auto">
            <a:xfrm>
              <a:off x="2411413" y="2949575"/>
              <a:ext cx="1008062" cy="792163"/>
            </a:xfrm>
            <a:prstGeom prst="diamond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AutoShape 23"/>
            <p:cNvSpPr>
              <a:spLocks noChangeArrowheads="1"/>
            </p:cNvSpPr>
            <p:nvPr/>
          </p:nvSpPr>
          <p:spPr bwMode="auto">
            <a:xfrm>
              <a:off x="2122488" y="3876675"/>
              <a:ext cx="576262" cy="503238"/>
            </a:xfrm>
            <a:prstGeom prst="pentagon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AutoShape 24"/>
            <p:cNvSpPr>
              <a:spLocks noChangeArrowheads="1"/>
            </p:cNvSpPr>
            <p:nvPr/>
          </p:nvSpPr>
          <p:spPr bwMode="auto">
            <a:xfrm>
              <a:off x="3211513" y="3013075"/>
              <a:ext cx="719137" cy="863600"/>
            </a:xfrm>
            <a:prstGeom prst="triangle">
              <a:avLst>
                <a:gd name="adj" fmla="val 50000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AutoShape 25"/>
            <p:cNvSpPr>
              <a:spLocks noChangeArrowheads="1"/>
            </p:cNvSpPr>
            <p:nvPr/>
          </p:nvSpPr>
          <p:spPr bwMode="auto">
            <a:xfrm>
              <a:off x="1136650" y="3348038"/>
              <a:ext cx="539750" cy="539750"/>
            </a:xfrm>
            <a:prstGeom prst="parallelogram">
              <a:avLst>
                <a:gd name="adj" fmla="val 25000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3924300" y="3573463"/>
              <a:ext cx="360363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 dirty="0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1187450" y="3924300"/>
              <a:ext cx="360363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28"/>
            <p:cNvSpPr>
              <a:spLocks noChangeArrowheads="1"/>
            </p:cNvSpPr>
            <p:nvPr/>
          </p:nvSpPr>
          <p:spPr bwMode="auto">
            <a:xfrm>
              <a:off x="3876675" y="3843338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Oval 29"/>
            <p:cNvSpPr>
              <a:spLocks noChangeArrowheads="1"/>
            </p:cNvSpPr>
            <p:nvPr/>
          </p:nvSpPr>
          <p:spPr bwMode="auto">
            <a:xfrm>
              <a:off x="3538538" y="300037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Oval 30"/>
            <p:cNvSpPr>
              <a:spLocks noChangeArrowheads="1"/>
            </p:cNvSpPr>
            <p:nvPr/>
          </p:nvSpPr>
          <p:spPr bwMode="auto">
            <a:xfrm>
              <a:off x="2870200" y="292417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Oval 31"/>
            <p:cNvSpPr>
              <a:spLocks noChangeArrowheads="1"/>
            </p:cNvSpPr>
            <p:nvPr/>
          </p:nvSpPr>
          <p:spPr bwMode="auto">
            <a:xfrm>
              <a:off x="2373313" y="3046413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Oval 32"/>
            <p:cNvSpPr>
              <a:spLocks noChangeArrowheads="1"/>
            </p:cNvSpPr>
            <p:nvPr/>
          </p:nvSpPr>
          <p:spPr bwMode="auto">
            <a:xfrm>
              <a:off x="1882775" y="302577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1547813" y="4094163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Oval 34"/>
            <p:cNvSpPr>
              <a:spLocks noChangeArrowheads="1"/>
            </p:cNvSpPr>
            <p:nvPr/>
          </p:nvSpPr>
          <p:spPr bwMode="auto">
            <a:xfrm>
              <a:off x="2555875" y="4348163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Oval 35"/>
            <p:cNvSpPr>
              <a:spLocks noChangeArrowheads="1"/>
            </p:cNvSpPr>
            <p:nvPr/>
          </p:nvSpPr>
          <p:spPr bwMode="auto">
            <a:xfrm>
              <a:off x="2674938" y="402113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Oval 36"/>
            <p:cNvSpPr>
              <a:spLocks noChangeArrowheads="1"/>
            </p:cNvSpPr>
            <p:nvPr/>
          </p:nvSpPr>
          <p:spPr bwMode="auto">
            <a:xfrm>
              <a:off x="3170238" y="385127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Oval 37"/>
            <p:cNvSpPr>
              <a:spLocks noChangeArrowheads="1"/>
            </p:cNvSpPr>
            <p:nvPr/>
          </p:nvSpPr>
          <p:spPr bwMode="auto">
            <a:xfrm>
              <a:off x="2890838" y="370363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Oval 38"/>
            <p:cNvSpPr>
              <a:spLocks noChangeArrowheads="1"/>
            </p:cNvSpPr>
            <p:nvPr/>
          </p:nvSpPr>
          <p:spPr bwMode="auto">
            <a:xfrm>
              <a:off x="1870075" y="383857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Oval 39"/>
            <p:cNvSpPr>
              <a:spLocks noChangeArrowheads="1"/>
            </p:cNvSpPr>
            <p:nvPr/>
          </p:nvSpPr>
          <p:spPr bwMode="auto">
            <a:xfrm>
              <a:off x="2373313" y="385127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Oval 69"/>
            <p:cNvSpPr>
              <a:spLocks noChangeArrowheads="1"/>
            </p:cNvSpPr>
            <p:nvPr/>
          </p:nvSpPr>
          <p:spPr bwMode="auto">
            <a:xfrm>
              <a:off x="1654175" y="3309938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Oval 70"/>
            <p:cNvSpPr>
              <a:spLocks noChangeArrowheads="1"/>
            </p:cNvSpPr>
            <p:nvPr/>
          </p:nvSpPr>
          <p:spPr bwMode="auto">
            <a:xfrm>
              <a:off x="1501775" y="3852863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Oval 71"/>
            <p:cNvSpPr>
              <a:spLocks noChangeArrowheads="1"/>
            </p:cNvSpPr>
            <p:nvPr/>
          </p:nvSpPr>
          <p:spPr bwMode="auto">
            <a:xfrm>
              <a:off x="1243013" y="3319463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1" name="组合 83"/>
          <p:cNvGrpSpPr/>
          <p:nvPr/>
        </p:nvGrpSpPr>
        <p:grpSpPr>
          <a:xfrm>
            <a:off x="982663" y="4869160"/>
            <a:ext cx="3254375" cy="1668462"/>
            <a:chOff x="1116013" y="4713288"/>
            <a:chExt cx="3254375" cy="1668462"/>
          </a:xfrm>
          <a:solidFill>
            <a:srgbClr val="7F7F7F"/>
          </a:solidFill>
        </p:grpSpPr>
        <p:sp>
          <p:nvSpPr>
            <p:cNvPr id="52" name="Freeform 40"/>
            <p:cNvSpPr/>
            <p:nvPr/>
          </p:nvSpPr>
          <p:spPr bwMode="auto">
            <a:xfrm>
              <a:off x="1116013" y="4725988"/>
              <a:ext cx="1587" cy="1624012"/>
            </a:xfrm>
            <a:custGeom>
              <a:avLst/>
              <a:gdLst>
                <a:gd name="T0" fmla="*/ 0 w 1"/>
                <a:gd name="T1" fmla="*/ 0 h 1023"/>
                <a:gd name="T2" fmla="*/ 1 w 1"/>
                <a:gd name="T3" fmla="*/ 1023 h 1023"/>
                <a:gd name="T4" fmla="*/ 0 60000 65536"/>
                <a:gd name="T5" fmla="*/ 0 60000 65536"/>
                <a:gd name="T6" fmla="*/ 0 w 1"/>
                <a:gd name="T7" fmla="*/ 0 h 1023"/>
                <a:gd name="T8" fmla="*/ 1 w 1"/>
                <a:gd name="T9" fmla="*/ 1023 h 10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23">
                  <a:moveTo>
                    <a:pt x="0" y="0"/>
                  </a:moveTo>
                  <a:lnTo>
                    <a:pt x="1" y="1023"/>
                  </a:lnTo>
                </a:path>
              </a:pathLst>
            </a:cu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>
              <a:off x="1128713" y="4713288"/>
              <a:ext cx="3241675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Line 42"/>
            <p:cNvSpPr>
              <a:spLocks noChangeShapeType="1"/>
            </p:cNvSpPr>
            <p:nvPr/>
          </p:nvSpPr>
          <p:spPr bwMode="auto">
            <a:xfrm>
              <a:off x="4370388" y="4725988"/>
              <a:ext cx="0" cy="1655762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ine 43"/>
            <p:cNvSpPr>
              <a:spLocks noChangeShapeType="1"/>
            </p:cNvSpPr>
            <p:nvPr/>
          </p:nvSpPr>
          <p:spPr bwMode="auto">
            <a:xfrm>
              <a:off x="1128713" y="6330950"/>
              <a:ext cx="2736850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auto">
            <a:xfrm>
              <a:off x="4227513" y="598487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1920875" y="5013325"/>
              <a:ext cx="503238" cy="792163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AutoShape 46"/>
            <p:cNvSpPr>
              <a:spLocks noChangeArrowheads="1"/>
            </p:cNvSpPr>
            <p:nvPr/>
          </p:nvSpPr>
          <p:spPr bwMode="auto">
            <a:xfrm>
              <a:off x="2425700" y="4840288"/>
              <a:ext cx="1008063" cy="792162"/>
            </a:xfrm>
            <a:prstGeom prst="diamond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AutoShape 47"/>
            <p:cNvSpPr>
              <a:spLocks noChangeArrowheads="1"/>
            </p:cNvSpPr>
            <p:nvPr/>
          </p:nvSpPr>
          <p:spPr bwMode="auto">
            <a:xfrm>
              <a:off x="2136775" y="5805488"/>
              <a:ext cx="576263" cy="503237"/>
            </a:xfrm>
            <a:prstGeom prst="pentagon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AutoShape 48"/>
            <p:cNvSpPr>
              <a:spLocks noChangeArrowheads="1"/>
            </p:cNvSpPr>
            <p:nvPr/>
          </p:nvSpPr>
          <p:spPr bwMode="auto">
            <a:xfrm>
              <a:off x="3225800" y="4941888"/>
              <a:ext cx="719138" cy="863600"/>
            </a:xfrm>
            <a:prstGeom prst="triangle">
              <a:avLst>
                <a:gd name="adj" fmla="val 50000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AutoShape 49"/>
            <p:cNvSpPr>
              <a:spLocks noChangeArrowheads="1"/>
            </p:cNvSpPr>
            <p:nvPr/>
          </p:nvSpPr>
          <p:spPr bwMode="auto">
            <a:xfrm>
              <a:off x="1150938" y="5276850"/>
              <a:ext cx="539750" cy="539750"/>
            </a:xfrm>
            <a:prstGeom prst="parallelogram">
              <a:avLst>
                <a:gd name="adj" fmla="val 25000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 Box 50"/>
            <p:cNvSpPr txBox="1">
              <a:spLocks noChangeArrowheads="1"/>
            </p:cNvSpPr>
            <p:nvPr/>
          </p:nvSpPr>
          <p:spPr bwMode="auto">
            <a:xfrm>
              <a:off x="3924300" y="5924550"/>
              <a:ext cx="360363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Text Box 51"/>
            <p:cNvSpPr txBox="1">
              <a:spLocks noChangeArrowheads="1"/>
            </p:cNvSpPr>
            <p:nvPr/>
          </p:nvSpPr>
          <p:spPr bwMode="auto">
            <a:xfrm>
              <a:off x="1201738" y="5853113"/>
              <a:ext cx="360362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 dirty="0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Oval 52"/>
            <p:cNvSpPr>
              <a:spLocks noChangeArrowheads="1"/>
            </p:cNvSpPr>
            <p:nvPr/>
          </p:nvSpPr>
          <p:spPr bwMode="auto">
            <a:xfrm>
              <a:off x="3890963" y="5772150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Oval 53"/>
            <p:cNvSpPr>
              <a:spLocks noChangeArrowheads="1"/>
            </p:cNvSpPr>
            <p:nvPr/>
          </p:nvSpPr>
          <p:spPr bwMode="auto">
            <a:xfrm>
              <a:off x="3552825" y="4929188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Oval 54"/>
            <p:cNvSpPr>
              <a:spLocks noChangeArrowheads="1"/>
            </p:cNvSpPr>
            <p:nvPr/>
          </p:nvSpPr>
          <p:spPr bwMode="auto">
            <a:xfrm>
              <a:off x="2884488" y="481488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Oval 55"/>
            <p:cNvSpPr>
              <a:spLocks noChangeArrowheads="1"/>
            </p:cNvSpPr>
            <p:nvPr/>
          </p:nvSpPr>
          <p:spPr bwMode="auto">
            <a:xfrm>
              <a:off x="2387600" y="497522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Oval 56"/>
            <p:cNvSpPr>
              <a:spLocks noChangeArrowheads="1"/>
            </p:cNvSpPr>
            <p:nvPr/>
          </p:nvSpPr>
          <p:spPr bwMode="auto">
            <a:xfrm>
              <a:off x="1897063" y="495458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Oval 57"/>
            <p:cNvSpPr>
              <a:spLocks noChangeArrowheads="1"/>
            </p:cNvSpPr>
            <p:nvPr/>
          </p:nvSpPr>
          <p:spPr bwMode="auto">
            <a:xfrm>
              <a:off x="1562100" y="602297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Oval 58"/>
            <p:cNvSpPr>
              <a:spLocks noChangeArrowheads="1"/>
            </p:cNvSpPr>
            <p:nvPr/>
          </p:nvSpPr>
          <p:spPr bwMode="auto">
            <a:xfrm>
              <a:off x="2570163" y="627697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Oval 59"/>
            <p:cNvSpPr>
              <a:spLocks noChangeArrowheads="1"/>
            </p:cNvSpPr>
            <p:nvPr/>
          </p:nvSpPr>
          <p:spPr bwMode="auto">
            <a:xfrm>
              <a:off x="2689225" y="5949950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Oval 60"/>
            <p:cNvSpPr>
              <a:spLocks noChangeArrowheads="1"/>
            </p:cNvSpPr>
            <p:nvPr/>
          </p:nvSpPr>
          <p:spPr bwMode="auto">
            <a:xfrm>
              <a:off x="3184525" y="5780088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Oval 61"/>
            <p:cNvSpPr>
              <a:spLocks noChangeArrowheads="1"/>
            </p:cNvSpPr>
            <p:nvPr/>
          </p:nvSpPr>
          <p:spPr bwMode="auto">
            <a:xfrm>
              <a:off x="2905125" y="5619750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Oval 62"/>
            <p:cNvSpPr>
              <a:spLocks noChangeArrowheads="1"/>
            </p:cNvSpPr>
            <p:nvPr/>
          </p:nvSpPr>
          <p:spPr bwMode="auto">
            <a:xfrm>
              <a:off x="1884363" y="576738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Oval 63"/>
            <p:cNvSpPr>
              <a:spLocks noChangeArrowheads="1"/>
            </p:cNvSpPr>
            <p:nvPr/>
          </p:nvSpPr>
          <p:spPr bwMode="auto">
            <a:xfrm>
              <a:off x="2387600" y="5780088"/>
              <a:ext cx="71438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Oval 72"/>
            <p:cNvSpPr>
              <a:spLocks noChangeArrowheads="1"/>
            </p:cNvSpPr>
            <p:nvPr/>
          </p:nvSpPr>
          <p:spPr bwMode="auto">
            <a:xfrm>
              <a:off x="1644650" y="5254625"/>
              <a:ext cx="71438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Oval 73"/>
            <p:cNvSpPr>
              <a:spLocks noChangeArrowheads="1"/>
            </p:cNvSpPr>
            <p:nvPr/>
          </p:nvSpPr>
          <p:spPr bwMode="auto">
            <a:xfrm>
              <a:off x="1522413" y="5780088"/>
              <a:ext cx="71437" cy="71437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Oval 74"/>
            <p:cNvSpPr>
              <a:spLocks noChangeArrowheads="1"/>
            </p:cNvSpPr>
            <p:nvPr/>
          </p:nvSpPr>
          <p:spPr bwMode="auto">
            <a:xfrm>
              <a:off x="1258888" y="5229225"/>
              <a:ext cx="71437" cy="7143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9" name="组合 80"/>
          <p:cNvGrpSpPr/>
          <p:nvPr/>
        </p:nvGrpSpPr>
        <p:grpSpPr>
          <a:xfrm>
            <a:off x="981075" y="1063923"/>
            <a:ext cx="3241675" cy="1655763"/>
            <a:chOff x="1114425" y="908050"/>
            <a:chExt cx="3241675" cy="1655763"/>
          </a:xfrm>
          <a:solidFill>
            <a:srgbClr val="7F7F7F"/>
          </a:solidFill>
        </p:grpSpPr>
        <p:sp>
          <p:nvSpPr>
            <p:cNvPr id="80" name="Line 3"/>
            <p:cNvSpPr>
              <a:spLocks noChangeShapeType="1"/>
            </p:cNvSpPr>
            <p:nvPr/>
          </p:nvSpPr>
          <p:spPr bwMode="auto">
            <a:xfrm>
              <a:off x="1114425" y="908050"/>
              <a:ext cx="0" cy="16557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Line 4"/>
            <p:cNvSpPr>
              <a:spLocks noChangeShapeType="1"/>
            </p:cNvSpPr>
            <p:nvPr/>
          </p:nvSpPr>
          <p:spPr bwMode="auto">
            <a:xfrm>
              <a:off x="1114425" y="908050"/>
              <a:ext cx="32416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Line 5"/>
            <p:cNvSpPr>
              <a:spLocks noChangeShapeType="1"/>
            </p:cNvSpPr>
            <p:nvPr/>
          </p:nvSpPr>
          <p:spPr bwMode="auto">
            <a:xfrm>
              <a:off x="4356100" y="908050"/>
              <a:ext cx="0" cy="16557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Line 6"/>
            <p:cNvSpPr>
              <a:spLocks noChangeShapeType="1"/>
            </p:cNvSpPr>
            <p:nvPr/>
          </p:nvSpPr>
          <p:spPr bwMode="auto">
            <a:xfrm>
              <a:off x="1114425" y="2563813"/>
              <a:ext cx="273685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tailEnd type="none" w="med" len="lg"/>
            </a:ln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Oval 7"/>
            <p:cNvSpPr>
              <a:spLocks noChangeArrowheads="1"/>
            </p:cNvSpPr>
            <p:nvPr/>
          </p:nvSpPr>
          <p:spPr bwMode="auto">
            <a:xfrm>
              <a:off x="4068763" y="2132013"/>
              <a:ext cx="215900" cy="21590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chemeClr val="hlin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Rectangle 8"/>
            <p:cNvSpPr>
              <a:spLocks noChangeArrowheads="1"/>
            </p:cNvSpPr>
            <p:nvPr/>
          </p:nvSpPr>
          <p:spPr bwMode="auto">
            <a:xfrm>
              <a:off x="1906588" y="1195388"/>
              <a:ext cx="433387" cy="719137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AutoShape 9"/>
            <p:cNvSpPr>
              <a:spLocks noChangeArrowheads="1"/>
            </p:cNvSpPr>
            <p:nvPr/>
          </p:nvSpPr>
          <p:spPr bwMode="auto">
            <a:xfrm>
              <a:off x="2411413" y="1125538"/>
              <a:ext cx="936625" cy="719137"/>
            </a:xfrm>
            <a:prstGeom prst="diamond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AutoShape 10"/>
            <p:cNvSpPr>
              <a:spLocks noChangeArrowheads="1"/>
            </p:cNvSpPr>
            <p:nvPr/>
          </p:nvSpPr>
          <p:spPr bwMode="auto">
            <a:xfrm>
              <a:off x="2122488" y="1987550"/>
              <a:ext cx="504825" cy="431800"/>
            </a:xfrm>
            <a:prstGeom prst="pentagon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8" name="AutoShape 11"/>
            <p:cNvSpPr>
              <a:spLocks noChangeArrowheads="1"/>
            </p:cNvSpPr>
            <p:nvPr/>
          </p:nvSpPr>
          <p:spPr bwMode="auto">
            <a:xfrm>
              <a:off x="3211513" y="1225550"/>
              <a:ext cx="647700" cy="792163"/>
            </a:xfrm>
            <a:prstGeom prst="triangle">
              <a:avLst>
                <a:gd name="adj" fmla="val 50000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AutoShape 12"/>
            <p:cNvSpPr>
              <a:spLocks noChangeArrowheads="1"/>
            </p:cNvSpPr>
            <p:nvPr/>
          </p:nvSpPr>
          <p:spPr bwMode="auto">
            <a:xfrm>
              <a:off x="1187450" y="1484313"/>
              <a:ext cx="433388" cy="431800"/>
            </a:xfrm>
            <a:prstGeom prst="parallelogram">
              <a:avLst>
                <a:gd name="adj" fmla="val 25092"/>
              </a:avLst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auto">
            <a:xfrm>
              <a:off x="3922713" y="1700213"/>
              <a:ext cx="360362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 dirty="0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 dirty="0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1" name="Text Box 14"/>
            <p:cNvSpPr txBox="1">
              <a:spLocks noChangeArrowheads="1"/>
            </p:cNvSpPr>
            <p:nvPr/>
          </p:nvSpPr>
          <p:spPr bwMode="auto">
            <a:xfrm>
              <a:off x="1139804" y="2035175"/>
              <a:ext cx="360362" cy="312420"/>
            </a:xfrm>
            <a:prstGeom prst="rect">
              <a:avLst/>
            </a:prstGeom>
            <a:grpFill/>
            <a:ln w="19050" algn="ctr">
              <a:solidFill>
                <a:schemeClr val="tx1"/>
              </a:solidFill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A5002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A500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2" name="Oval 75"/>
            <p:cNvSpPr>
              <a:spLocks noChangeArrowheads="1"/>
            </p:cNvSpPr>
            <p:nvPr/>
          </p:nvSpPr>
          <p:spPr bwMode="auto">
            <a:xfrm>
              <a:off x="1476375" y="2133600"/>
              <a:ext cx="215900" cy="21590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3" name="Line 76"/>
          <p:cNvSpPr>
            <a:spLocks noChangeShapeType="1"/>
          </p:cNvSpPr>
          <p:nvPr/>
        </p:nvSpPr>
        <p:spPr bwMode="auto">
          <a:xfrm flipH="1">
            <a:off x="4357688" y="2025947"/>
            <a:ext cx="649287" cy="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lIns="91435" tIns="45718" rIns="91435" bIns="45718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Freeform 77"/>
          <p:cNvSpPr/>
          <p:nvPr/>
        </p:nvSpPr>
        <p:spPr bwMode="auto">
          <a:xfrm>
            <a:off x="4425949" y="3942066"/>
            <a:ext cx="673100" cy="0"/>
          </a:xfrm>
          <a:custGeom>
            <a:avLst/>
            <a:gdLst>
              <a:gd name="T0" fmla="*/ 424 w 424"/>
              <a:gd name="T1" fmla="*/ 0 h 208"/>
              <a:gd name="T2" fmla="*/ 0 w 424"/>
              <a:gd name="T3" fmla="*/ 208 h 208"/>
              <a:gd name="T4" fmla="*/ 0 60000 65536"/>
              <a:gd name="T5" fmla="*/ 0 60000 65536"/>
              <a:gd name="T6" fmla="*/ 0 w 424"/>
              <a:gd name="T7" fmla="*/ 0 h 208"/>
              <a:gd name="T8" fmla="*/ 424 w 424"/>
              <a:gd name="T9" fmla="*/ 208 h 2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4" h="208">
                <a:moveTo>
                  <a:pt x="424" y="0"/>
                </a:moveTo>
                <a:lnTo>
                  <a:pt x="0" y="208"/>
                </a:lnTo>
              </a:path>
            </a:pathLst>
          </a:cu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lIns="91435" tIns="45718" rIns="91435" bIns="45718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Text Box 68"/>
          <p:cNvSpPr txBox="1">
            <a:spLocks noChangeArrowheads="1"/>
          </p:cNvSpPr>
          <p:nvPr/>
        </p:nvSpPr>
        <p:spPr bwMode="auto">
          <a:xfrm>
            <a:off x="5226051" y="5156498"/>
            <a:ext cx="3527425" cy="8299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marL="457200" indent="-457200" algn="l">
              <a:buFont typeface="+mj-ea"/>
              <a:buAutoNum type="circleNumDbPlain" startAt="2"/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将路径搜索转换为图的顶点搜索。可采用图遍历算法。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6" name="Freeform 77"/>
          <p:cNvSpPr/>
          <p:nvPr/>
        </p:nvSpPr>
        <p:spPr bwMode="auto">
          <a:xfrm>
            <a:off x="4438649" y="5266046"/>
            <a:ext cx="673100" cy="0"/>
          </a:xfrm>
          <a:custGeom>
            <a:avLst/>
            <a:gdLst>
              <a:gd name="T0" fmla="*/ 424 w 424"/>
              <a:gd name="T1" fmla="*/ 0 h 208"/>
              <a:gd name="T2" fmla="*/ 0 w 424"/>
              <a:gd name="T3" fmla="*/ 208 h 208"/>
              <a:gd name="T4" fmla="*/ 0 60000 65536"/>
              <a:gd name="T5" fmla="*/ 0 60000 65536"/>
              <a:gd name="T6" fmla="*/ 0 w 424"/>
              <a:gd name="T7" fmla="*/ 0 h 208"/>
              <a:gd name="T8" fmla="*/ 424 w 424"/>
              <a:gd name="T9" fmla="*/ 208 h 2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4" h="208">
                <a:moveTo>
                  <a:pt x="424" y="0"/>
                </a:moveTo>
                <a:lnTo>
                  <a:pt x="0" y="208"/>
                </a:lnTo>
              </a:path>
            </a:pathLst>
          </a:cu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lIns="91435" tIns="45718" rIns="91435" bIns="45718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49" y="1300162"/>
            <a:ext cx="55530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94" grpId="0" animBg="1"/>
      <p:bldP spid="95" grpId="0"/>
      <p:bldP spid="9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81" y="552873"/>
            <a:ext cx="6303364" cy="63033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858" y="131031"/>
            <a:ext cx="6624735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图应用实例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GIS</a:t>
            </a:r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求最短路径问题</a:t>
            </a:r>
            <a:endParaRPr lang="zh-CN" altLang="en-US" sz="32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825" y="888360"/>
            <a:ext cx="4814884" cy="301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8" name="Group 27"/>
          <p:cNvGrpSpPr/>
          <p:nvPr/>
        </p:nvGrpSpPr>
        <p:grpSpPr bwMode="auto">
          <a:xfrm>
            <a:off x="539851" y="4857765"/>
            <a:ext cx="2879725" cy="1727200"/>
            <a:chOff x="1882" y="2795"/>
            <a:chExt cx="1814" cy="108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9" name="Freeform 16"/>
            <p:cNvSpPr/>
            <p:nvPr/>
          </p:nvSpPr>
          <p:spPr bwMode="auto">
            <a:xfrm>
              <a:off x="1956" y="2976"/>
              <a:ext cx="40" cy="380"/>
            </a:xfrm>
            <a:custGeom>
              <a:avLst/>
              <a:gdLst>
                <a:gd name="T0" fmla="*/ 40 w 40"/>
                <a:gd name="T1" fmla="*/ 0 h 380"/>
                <a:gd name="T2" fmla="*/ 0 w 40"/>
                <a:gd name="T3" fmla="*/ 380 h 380"/>
                <a:gd name="T4" fmla="*/ 0 60000 65536"/>
                <a:gd name="T5" fmla="*/ 0 60000 65536"/>
                <a:gd name="T6" fmla="*/ 0 w 40"/>
                <a:gd name="T7" fmla="*/ 0 h 380"/>
                <a:gd name="T8" fmla="*/ 40 w 40"/>
                <a:gd name="T9" fmla="*/ 380 h 3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" h="380">
                  <a:moveTo>
                    <a:pt x="40" y="0"/>
                  </a:moveTo>
                  <a:lnTo>
                    <a:pt x="0" y="380"/>
                  </a:lnTo>
                </a:path>
              </a:pathLst>
            </a:cu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2336" y="3324"/>
              <a:ext cx="453" cy="424"/>
            </a:xfrm>
            <a:custGeom>
              <a:avLst/>
              <a:gdLst>
                <a:gd name="T0" fmla="*/ 0 w 453"/>
                <a:gd name="T1" fmla="*/ 0 h 424"/>
                <a:gd name="T2" fmla="*/ 453 w 453"/>
                <a:gd name="T3" fmla="*/ 424 h 424"/>
                <a:gd name="T4" fmla="*/ 0 60000 65536"/>
                <a:gd name="T5" fmla="*/ 0 60000 65536"/>
                <a:gd name="T6" fmla="*/ 0 w 453"/>
                <a:gd name="T7" fmla="*/ 0 h 424"/>
                <a:gd name="T8" fmla="*/ 453 w 453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3" h="424">
                  <a:moveTo>
                    <a:pt x="0" y="0"/>
                  </a:moveTo>
                  <a:lnTo>
                    <a:pt x="453" y="424"/>
                  </a:lnTo>
                </a:path>
              </a:pathLst>
            </a:cu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Line 19"/>
            <p:cNvSpPr>
              <a:spLocks noChangeShapeType="1"/>
            </p:cNvSpPr>
            <p:nvPr/>
          </p:nvSpPr>
          <p:spPr bwMode="auto">
            <a:xfrm flipV="1">
              <a:off x="2836" y="3462"/>
              <a:ext cx="272" cy="318"/>
            </a:xfrm>
            <a:prstGeom prst="line">
              <a:avLst/>
            </a:pr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2" name="Line 21"/>
            <p:cNvSpPr>
              <a:spLocks noChangeShapeType="1"/>
            </p:cNvSpPr>
            <p:nvPr/>
          </p:nvSpPr>
          <p:spPr bwMode="auto">
            <a:xfrm>
              <a:off x="3107" y="2976"/>
              <a:ext cx="453" cy="273"/>
            </a:xfrm>
            <a:prstGeom prst="line">
              <a:avLst/>
            </a:pr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340" y="3024"/>
              <a:ext cx="160" cy="216"/>
            </a:xfrm>
            <a:custGeom>
              <a:avLst/>
              <a:gdLst>
                <a:gd name="T0" fmla="*/ 0 w 160"/>
                <a:gd name="T1" fmla="*/ 216 h 216"/>
                <a:gd name="T2" fmla="*/ 160 w 160"/>
                <a:gd name="T3" fmla="*/ 0 h 216"/>
                <a:gd name="T4" fmla="*/ 0 60000 65536"/>
                <a:gd name="T5" fmla="*/ 0 60000 65536"/>
                <a:gd name="T6" fmla="*/ 0 w 160"/>
                <a:gd name="T7" fmla="*/ 0 h 216"/>
                <a:gd name="T8" fmla="*/ 160 w 160"/>
                <a:gd name="T9" fmla="*/ 216 h 2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216">
                  <a:moveTo>
                    <a:pt x="0" y="216"/>
                  </a:moveTo>
                  <a:lnTo>
                    <a:pt x="160" y="0"/>
                  </a:lnTo>
                </a:path>
              </a:pathLst>
            </a:cu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4" name="Freeform 15"/>
            <p:cNvSpPr/>
            <p:nvPr/>
          </p:nvSpPr>
          <p:spPr bwMode="auto">
            <a:xfrm>
              <a:off x="2044" y="2900"/>
              <a:ext cx="428" cy="76"/>
            </a:xfrm>
            <a:custGeom>
              <a:avLst/>
              <a:gdLst>
                <a:gd name="T0" fmla="*/ 0 w 428"/>
                <a:gd name="T1" fmla="*/ 0 h 76"/>
                <a:gd name="T2" fmla="*/ 428 w 428"/>
                <a:gd name="T3" fmla="*/ 76 h 76"/>
                <a:gd name="T4" fmla="*/ 0 60000 65536"/>
                <a:gd name="T5" fmla="*/ 0 60000 65536"/>
                <a:gd name="T6" fmla="*/ 0 w 428"/>
                <a:gd name="T7" fmla="*/ 0 h 76"/>
                <a:gd name="T8" fmla="*/ 428 w 428"/>
                <a:gd name="T9" fmla="*/ 76 h 7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8" h="76">
                  <a:moveTo>
                    <a:pt x="0" y="0"/>
                  </a:moveTo>
                  <a:lnTo>
                    <a:pt x="428" y="76"/>
                  </a:lnTo>
                </a:path>
              </a:pathLst>
            </a:cu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5" name="Line 20"/>
            <p:cNvSpPr>
              <a:spLocks noChangeShapeType="1"/>
            </p:cNvSpPr>
            <p:nvPr/>
          </p:nvSpPr>
          <p:spPr bwMode="auto">
            <a:xfrm>
              <a:off x="2562" y="2976"/>
              <a:ext cx="499" cy="0"/>
            </a:xfrm>
            <a:prstGeom prst="line">
              <a:avLst/>
            </a:pr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6" name="Oval 7"/>
            <p:cNvSpPr>
              <a:spLocks noChangeArrowheads="1"/>
            </p:cNvSpPr>
            <p:nvPr/>
          </p:nvSpPr>
          <p:spPr bwMode="auto">
            <a:xfrm>
              <a:off x="1927" y="2795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Oval 8"/>
            <p:cNvSpPr>
              <a:spLocks noChangeArrowheads="1"/>
            </p:cNvSpPr>
            <p:nvPr/>
          </p:nvSpPr>
          <p:spPr bwMode="auto">
            <a:xfrm>
              <a:off x="1882" y="3339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2472" y="2886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2245" y="3203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0" name="Oval 11"/>
            <p:cNvSpPr>
              <a:spLocks noChangeArrowheads="1"/>
            </p:cNvSpPr>
            <p:nvPr/>
          </p:nvSpPr>
          <p:spPr bwMode="auto">
            <a:xfrm>
              <a:off x="3061" y="3339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1" name="Oval 12"/>
            <p:cNvSpPr>
              <a:spLocks noChangeArrowheads="1"/>
            </p:cNvSpPr>
            <p:nvPr/>
          </p:nvSpPr>
          <p:spPr bwMode="auto">
            <a:xfrm>
              <a:off x="2744" y="3702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2" name="Oval 13"/>
            <p:cNvSpPr>
              <a:spLocks noChangeArrowheads="1"/>
            </p:cNvSpPr>
            <p:nvPr/>
          </p:nvSpPr>
          <p:spPr bwMode="auto">
            <a:xfrm>
              <a:off x="3016" y="2886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3" name="Oval 14"/>
            <p:cNvSpPr>
              <a:spLocks noChangeArrowheads="1"/>
            </p:cNvSpPr>
            <p:nvPr/>
          </p:nvSpPr>
          <p:spPr bwMode="auto">
            <a:xfrm>
              <a:off x="3515" y="3158"/>
              <a:ext cx="181" cy="181"/>
            </a:xfrm>
            <a:prstGeom prst="ellipse">
              <a:avLst/>
            </a:prstGeom>
            <a:grpFill/>
            <a:ln w="3175" algn="ctr">
              <a:noFill/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4" name="Freeform 22"/>
            <p:cNvSpPr/>
            <p:nvPr/>
          </p:nvSpPr>
          <p:spPr bwMode="auto">
            <a:xfrm>
              <a:off x="2372" y="3008"/>
              <a:ext cx="664" cy="284"/>
            </a:xfrm>
            <a:custGeom>
              <a:avLst/>
              <a:gdLst>
                <a:gd name="T0" fmla="*/ 0 w 664"/>
                <a:gd name="T1" fmla="*/ 284 h 284"/>
                <a:gd name="T2" fmla="*/ 664 w 664"/>
                <a:gd name="T3" fmla="*/ 0 h 284"/>
                <a:gd name="T4" fmla="*/ 0 60000 65536"/>
                <a:gd name="T5" fmla="*/ 0 60000 65536"/>
                <a:gd name="T6" fmla="*/ 0 w 664"/>
                <a:gd name="T7" fmla="*/ 0 h 284"/>
                <a:gd name="T8" fmla="*/ 664 w 664"/>
                <a:gd name="T9" fmla="*/ 284 h 2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4" h="284">
                  <a:moveTo>
                    <a:pt x="0" y="284"/>
                  </a:moveTo>
                  <a:lnTo>
                    <a:pt x="664" y="0"/>
                  </a:lnTo>
                </a:path>
              </a:pathLst>
            </a:custGeom>
            <a:grpFill/>
            <a:ln w="3175">
              <a:solidFill>
                <a:srgbClr val="A5002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5" name="组合 26"/>
          <p:cNvGrpSpPr/>
          <p:nvPr/>
        </p:nvGrpSpPr>
        <p:grpSpPr>
          <a:xfrm>
            <a:off x="854142" y="4077494"/>
            <a:ext cx="2322497" cy="504825"/>
            <a:chOff x="3551249" y="3500438"/>
            <a:chExt cx="2322497" cy="504825"/>
          </a:xfrm>
        </p:grpSpPr>
        <p:sp>
          <p:nvSpPr>
            <p:cNvPr id="116" name="AutoShape 6"/>
            <p:cNvSpPr>
              <a:spLocks noChangeArrowheads="1"/>
            </p:cNvSpPr>
            <p:nvPr/>
          </p:nvSpPr>
          <p:spPr bwMode="auto">
            <a:xfrm>
              <a:off x="3551249" y="3500438"/>
              <a:ext cx="306371" cy="504825"/>
            </a:xfrm>
            <a:prstGeom prst="downArrow">
              <a:avLst>
                <a:gd name="adj1" fmla="val 50000"/>
                <a:gd name="adj2" fmla="val 25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7" name="Text Box 23"/>
            <p:cNvSpPr txBox="1">
              <a:spLocks noChangeArrowheads="1"/>
            </p:cNvSpPr>
            <p:nvPr/>
          </p:nvSpPr>
          <p:spPr bwMode="auto">
            <a:xfrm>
              <a:off x="3929058" y="3532191"/>
              <a:ext cx="1944688" cy="335915"/>
            </a:xfrm>
            <a:prstGeom prst="rect">
              <a:avLst/>
            </a:prstGeom>
            <a:noFill/>
            <a:ln w="3175" algn="ctr">
              <a:noFill/>
              <a:miter lim="800000"/>
            </a:ln>
          </p:spPr>
          <p:txBody>
            <a:bodyPr lIns="91435" tIns="45718" rIns="91435" bIns="45718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26262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①</a:t>
              </a:r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 dirty="0">
                  <a:solidFill>
                    <a:srgbClr val="26262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地图矢量化</a:t>
              </a:r>
              <a:endParaRPr lang="zh-CN" altLang="en-US" sz="2000" dirty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8" name="组合 28"/>
          <p:cNvGrpSpPr/>
          <p:nvPr/>
        </p:nvGrpSpPr>
        <p:grpSpPr>
          <a:xfrm>
            <a:off x="3717863" y="4376559"/>
            <a:ext cx="1928826" cy="691518"/>
            <a:chOff x="4572001" y="4748224"/>
            <a:chExt cx="1928826" cy="691518"/>
          </a:xfrm>
        </p:grpSpPr>
        <p:sp>
          <p:nvSpPr>
            <p:cNvPr id="119" name="AutoShape 24"/>
            <p:cNvSpPr>
              <a:spLocks noChangeArrowheads="1"/>
            </p:cNvSpPr>
            <p:nvPr/>
          </p:nvSpPr>
          <p:spPr bwMode="auto">
            <a:xfrm>
              <a:off x="4714876" y="4748224"/>
              <a:ext cx="1714512" cy="287338"/>
            </a:xfrm>
            <a:prstGeom prst="rightArrow">
              <a:avLst>
                <a:gd name="adj1" fmla="val 50000"/>
                <a:gd name="adj2" fmla="val 75138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Text Box 25"/>
            <p:cNvSpPr txBox="1">
              <a:spLocks noChangeArrowheads="1"/>
            </p:cNvSpPr>
            <p:nvPr/>
          </p:nvSpPr>
          <p:spPr bwMode="auto">
            <a:xfrm>
              <a:off x="4572001" y="5103827"/>
              <a:ext cx="1928826" cy="335915"/>
            </a:xfrm>
            <a:prstGeom prst="rect">
              <a:avLst/>
            </a:prstGeom>
            <a:noFill/>
            <a:ln w="3175" algn="ctr">
              <a:noFill/>
              <a:miter lim="800000"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② 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图顶点搜索</a:t>
              </a:r>
              <a:endPara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1" name="组合 47"/>
          <p:cNvGrpSpPr/>
          <p:nvPr/>
        </p:nvGrpSpPr>
        <p:grpSpPr>
          <a:xfrm>
            <a:off x="5134592" y="4826816"/>
            <a:ext cx="2765762" cy="1727201"/>
            <a:chOff x="5966165" y="3916377"/>
            <a:chExt cx="2765762" cy="1727201"/>
          </a:xfrm>
        </p:grpSpPr>
        <p:sp>
          <p:nvSpPr>
            <p:cNvPr id="122" name="Text Box 25"/>
            <p:cNvSpPr txBox="1">
              <a:spLocks noChangeArrowheads="1"/>
            </p:cNvSpPr>
            <p:nvPr/>
          </p:nvSpPr>
          <p:spPr bwMode="auto">
            <a:xfrm>
              <a:off x="5966165" y="5305027"/>
              <a:ext cx="1500198" cy="335915"/>
            </a:xfrm>
            <a:prstGeom prst="rect">
              <a:avLst/>
            </a:prstGeom>
            <a:noFill/>
            <a:ln w="3175" algn="ctr">
              <a:noFill/>
              <a:miter lim="800000"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求最短路径</a:t>
              </a:r>
              <a:endPara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23" name="组合 46"/>
            <p:cNvGrpSpPr/>
            <p:nvPr/>
          </p:nvGrpSpPr>
          <p:grpSpPr>
            <a:xfrm>
              <a:off x="6572264" y="3916377"/>
              <a:ext cx="2159663" cy="1727201"/>
              <a:chOff x="6572264" y="3916377"/>
              <a:chExt cx="2159663" cy="1727201"/>
            </a:xfrm>
          </p:grpSpPr>
          <p:sp>
            <p:nvSpPr>
              <p:cNvPr id="124" name="Freeform 16"/>
              <p:cNvSpPr/>
              <p:nvPr/>
            </p:nvSpPr>
            <p:spPr bwMode="auto">
              <a:xfrm>
                <a:off x="6689739" y="4203715"/>
                <a:ext cx="63500" cy="603250"/>
              </a:xfrm>
              <a:custGeom>
                <a:avLst/>
                <a:gdLst>
                  <a:gd name="T0" fmla="*/ 40 w 40"/>
                  <a:gd name="T1" fmla="*/ 0 h 380"/>
                  <a:gd name="T2" fmla="*/ 0 w 40"/>
                  <a:gd name="T3" fmla="*/ 380 h 380"/>
                  <a:gd name="T4" fmla="*/ 0 60000 65536"/>
                  <a:gd name="T5" fmla="*/ 0 60000 65536"/>
                  <a:gd name="T6" fmla="*/ 0 w 40"/>
                  <a:gd name="T7" fmla="*/ 0 h 380"/>
                  <a:gd name="T8" fmla="*/ 40 w 40"/>
                  <a:gd name="T9" fmla="*/ 380 h 3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380">
                    <a:moveTo>
                      <a:pt x="40" y="0"/>
                    </a:moveTo>
                    <a:lnTo>
                      <a:pt x="0" y="380"/>
                    </a:lnTo>
                  </a:path>
                </a:pathLst>
              </a:custGeom>
              <a:noFill/>
              <a:ln w="3175">
                <a:solidFill>
                  <a:srgbClr val="A5002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25" name="Freeform 18"/>
              <p:cNvSpPr/>
              <p:nvPr/>
            </p:nvSpPr>
            <p:spPr bwMode="auto">
              <a:xfrm>
                <a:off x="7292989" y="4756165"/>
                <a:ext cx="719138" cy="673100"/>
              </a:xfrm>
              <a:custGeom>
                <a:avLst/>
                <a:gdLst>
                  <a:gd name="T0" fmla="*/ 0 w 453"/>
                  <a:gd name="T1" fmla="*/ 0 h 424"/>
                  <a:gd name="T2" fmla="*/ 453 w 453"/>
                  <a:gd name="T3" fmla="*/ 424 h 424"/>
                  <a:gd name="T4" fmla="*/ 0 60000 65536"/>
                  <a:gd name="T5" fmla="*/ 0 60000 65536"/>
                  <a:gd name="T6" fmla="*/ 0 w 453"/>
                  <a:gd name="T7" fmla="*/ 0 h 424"/>
                  <a:gd name="T8" fmla="*/ 453 w 453"/>
                  <a:gd name="T9" fmla="*/ 424 h 42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53" h="424">
                    <a:moveTo>
                      <a:pt x="0" y="0"/>
                    </a:moveTo>
                    <a:lnTo>
                      <a:pt x="453" y="424"/>
                    </a:lnTo>
                  </a:path>
                </a:pathLst>
              </a:custGeom>
              <a:noFill/>
              <a:ln w="3175">
                <a:solidFill>
                  <a:srgbClr val="A5002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26" name="Line 19"/>
              <p:cNvSpPr>
                <a:spLocks noChangeShapeType="1"/>
              </p:cNvSpPr>
              <p:nvPr/>
            </p:nvSpPr>
            <p:spPr bwMode="auto">
              <a:xfrm flipV="1">
                <a:off x="8086739" y="4975240"/>
                <a:ext cx="431800" cy="504825"/>
              </a:xfrm>
              <a:prstGeom prst="line">
                <a:avLst/>
              </a:prstGeom>
              <a:noFill/>
              <a:ln w="3175">
                <a:solidFill>
                  <a:srgbClr val="A5002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27" name="Freeform 17"/>
              <p:cNvSpPr/>
              <p:nvPr/>
            </p:nvSpPr>
            <p:spPr bwMode="auto">
              <a:xfrm>
                <a:off x="7299339" y="4279915"/>
                <a:ext cx="254000" cy="342900"/>
              </a:xfrm>
              <a:custGeom>
                <a:avLst/>
                <a:gdLst>
                  <a:gd name="T0" fmla="*/ 0 w 160"/>
                  <a:gd name="T1" fmla="*/ 216 h 216"/>
                  <a:gd name="T2" fmla="*/ 160 w 160"/>
                  <a:gd name="T3" fmla="*/ 0 h 216"/>
                  <a:gd name="T4" fmla="*/ 0 60000 65536"/>
                  <a:gd name="T5" fmla="*/ 0 60000 65536"/>
                  <a:gd name="T6" fmla="*/ 0 w 160"/>
                  <a:gd name="T7" fmla="*/ 0 h 216"/>
                  <a:gd name="T8" fmla="*/ 160 w 160"/>
                  <a:gd name="T9" fmla="*/ 216 h 2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0" h="216">
                    <a:moveTo>
                      <a:pt x="0" y="216"/>
                    </a:moveTo>
                    <a:lnTo>
                      <a:pt x="160" y="0"/>
                    </a:lnTo>
                  </a:path>
                </a:pathLst>
              </a:custGeom>
              <a:noFill/>
              <a:ln w="3175">
                <a:solidFill>
                  <a:srgbClr val="A5002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28" name="Freeform 15"/>
              <p:cNvSpPr/>
              <p:nvPr/>
            </p:nvSpPr>
            <p:spPr bwMode="auto">
              <a:xfrm>
                <a:off x="6829439" y="4083065"/>
                <a:ext cx="679450" cy="120650"/>
              </a:xfrm>
              <a:custGeom>
                <a:avLst/>
                <a:gdLst>
                  <a:gd name="T0" fmla="*/ 0 w 428"/>
                  <a:gd name="T1" fmla="*/ 0 h 76"/>
                  <a:gd name="T2" fmla="*/ 428 w 428"/>
                  <a:gd name="T3" fmla="*/ 76 h 76"/>
                  <a:gd name="T4" fmla="*/ 0 60000 65536"/>
                  <a:gd name="T5" fmla="*/ 0 60000 65536"/>
                  <a:gd name="T6" fmla="*/ 0 w 428"/>
                  <a:gd name="T7" fmla="*/ 0 h 76"/>
                  <a:gd name="T8" fmla="*/ 428 w 428"/>
                  <a:gd name="T9" fmla="*/ 76 h 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28" h="76">
                    <a:moveTo>
                      <a:pt x="0" y="0"/>
                    </a:moveTo>
                    <a:lnTo>
                      <a:pt x="428" y="76"/>
                    </a:lnTo>
                  </a:path>
                </a:pathLst>
              </a:custGeom>
              <a:noFill/>
              <a:ln w="3175">
                <a:solidFill>
                  <a:srgbClr val="A5002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29" name="Oval 7"/>
              <p:cNvSpPr>
                <a:spLocks noChangeArrowheads="1"/>
              </p:cNvSpPr>
              <p:nvPr/>
            </p:nvSpPr>
            <p:spPr bwMode="auto">
              <a:xfrm>
                <a:off x="6643702" y="3916377"/>
                <a:ext cx="288000" cy="287338"/>
              </a:xfrm>
              <a:prstGeom prst="ellipse">
                <a:avLst/>
              </a:prstGeom>
              <a:solidFill>
                <a:srgbClr val="7F7F7F"/>
              </a:solidFill>
              <a:ln w="3175" algn="ctr">
                <a:noFill/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0" name="Oval 8"/>
              <p:cNvSpPr>
                <a:spLocks noChangeArrowheads="1"/>
              </p:cNvSpPr>
              <p:nvPr/>
            </p:nvSpPr>
            <p:spPr bwMode="auto">
              <a:xfrm>
                <a:off x="6572264" y="4779977"/>
                <a:ext cx="288000" cy="28733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1" name="Oval 9"/>
              <p:cNvSpPr>
                <a:spLocks noChangeArrowheads="1"/>
              </p:cNvSpPr>
              <p:nvPr/>
            </p:nvSpPr>
            <p:spPr bwMode="auto">
              <a:xfrm>
                <a:off x="7508889" y="4060840"/>
                <a:ext cx="288000" cy="287338"/>
              </a:xfrm>
              <a:prstGeom prst="ellipse">
                <a:avLst/>
              </a:prstGeom>
              <a:solidFill>
                <a:srgbClr val="7F7F7F"/>
              </a:solidFill>
              <a:ln w="3175" algn="ctr">
                <a:noFill/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2" name="Oval 10"/>
              <p:cNvSpPr>
                <a:spLocks noChangeArrowheads="1"/>
              </p:cNvSpPr>
              <p:nvPr/>
            </p:nvSpPr>
            <p:spPr bwMode="auto">
              <a:xfrm>
                <a:off x="7148527" y="4564077"/>
                <a:ext cx="288000" cy="287338"/>
              </a:xfrm>
              <a:prstGeom prst="ellipse">
                <a:avLst/>
              </a:prstGeom>
              <a:solidFill>
                <a:srgbClr val="7F7F7F"/>
              </a:solidFill>
              <a:ln w="3175" algn="ctr">
                <a:noFill/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3" name="Oval 11"/>
              <p:cNvSpPr>
                <a:spLocks noChangeArrowheads="1"/>
              </p:cNvSpPr>
              <p:nvPr/>
            </p:nvSpPr>
            <p:spPr bwMode="auto">
              <a:xfrm>
                <a:off x="8443927" y="4779977"/>
                <a:ext cx="288000" cy="28733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4" name="Oval 12"/>
              <p:cNvSpPr>
                <a:spLocks noChangeArrowheads="1"/>
              </p:cNvSpPr>
              <p:nvPr/>
            </p:nvSpPr>
            <p:spPr bwMode="auto">
              <a:xfrm>
                <a:off x="7940689" y="5356240"/>
                <a:ext cx="288000" cy="287338"/>
              </a:xfrm>
              <a:prstGeom prst="ellipse">
                <a:avLst/>
              </a:prstGeom>
              <a:solidFill>
                <a:srgbClr val="7F7F7F"/>
              </a:solidFill>
              <a:ln w="3175" algn="ctr">
                <a:noFill/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336" y="123224"/>
            <a:ext cx="7056783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图应用实例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城市规划的管网设计</a:t>
            </a:r>
            <a:endParaRPr lang="zh-CN" altLang="en-US" sz="32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11824" y="852704"/>
            <a:ext cx="7421185" cy="3518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2" name="组合 7"/>
          <p:cNvGrpSpPr/>
          <p:nvPr/>
        </p:nvGrpSpPr>
        <p:grpSpPr>
          <a:xfrm>
            <a:off x="5092249" y="4515982"/>
            <a:ext cx="2643206" cy="2026607"/>
            <a:chOff x="2143108" y="3286124"/>
            <a:chExt cx="2643206" cy="2026607"/>
          </a:xfrm>
        </p:grpSpPr>
        <p:sp>
          <p:nvSpPr>
            <p:cNvPr id="43" name="下箭头 4"/>
            <p:cNvSpPr/>
            <p:nvPr/>
          </p:nvSpPr>
          <p:spPr>
            <a:xfrm>
              <a:off x="3143240" y="3286124"/>
              <a:ext cx="285752" cy="57150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5"/>
            <p:cNvSpPr txBox="1"/>
            <p:nvPr/>
          </p:nvSpPr>
          <p:spPr>
            <a:xfrm>
              <a:off x="2143108" y="3929066"/>
              <a:ext cx="2643206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最小生成树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最短路径</a:t>
              </a:r>
              <a:endPara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6" name="图片 5" descr="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751" y="128929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105" y="92366"/>
            <a:ext cx="6103951" cy="5835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00000"/>
              </a:lnSpc>
              <a:defRPr sz="2200">
                <a:solidFill>
                  <a:srgbClr val="FC9A48"/>
                </a:solidFill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图应用实例</a:t>
            </a:r>
            <a:r>
              <a:rPr lang="en-US" altLang="zh-CN" sz="32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32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生产进度的调度</a:t>
            </a:r>
            <a:endParaRPr lang="zh-CN" altLang="en-US" sz="3200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7" name="Picture 2" descr="http://www.metalinfo.net.cn/webpic/W0201405/W020140528/W020140528399317191520.gif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33511" y="1170414"/>
            <a:ext cx="5267325" cy="2886076"/>
          </a:xfrm>
          <a:prstGeom prst="rect">
            <a:avLst/>
          </a:prstGeom>
          <a:noFill/>
        </p:spPr>
      </p:pic>
      <p:grpSp>
        <p:nvGrpSpPr>
          <p:cNvPr id="8" name="组合 8"/>
          <p:cNvGrpSpPr/>
          <p:nvPr/>
        </p:nvGrpSpPr>
        <p:grpSpPr>
          <a:xfrm>
            <a:off x="3428040" y="4209865"/>
            <a:ext cx="2286016" cy="1124589"/>
            <a:chOff x="2643174" y="4214818"/>
            <a:chExt cx="2286016" cy="1124589"/>
          </a:xfrm>
        </p:grpSpPr>
        <p:sp>
          <p:nvSpPr>
            <p:cNvPr id="9" name="下箭头 4"/>
            <p:cNvSpPr/>
            <p:nvPr/>
          </p:nvSpPr>
          <p:spPr>
            <a:xfrm>
              <a:off x="3500430" y="4214818"/>
              <a:ext cx="285752" cy="57150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2643174" y="4786322"/>
              <a:ext cx="2286016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求关键路径</a:t>
              </a:r>
              <a:endPara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" name="灯片编号占位符 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3" name="圆角矩形 8"/>
          <p:cNvSpPr/>
          <p:nvPr/>
        </p:nvSpPr>
        <p:spPr>
          <a:xfrm>
            <a:off x="1033241" y="5440889"/>
            <a:ext cx="6789862" cy="637242"/>
          </a:xfrm>
          <a:prstGeom prst="roundRect">
            <a:avLst/>
          </a:prstGeom>
          <a:solidFill>
            <a:srgbClr val="FC9A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unrise" dir="t"/>
          </a:scene3d>
          <a:sp3d prstMaterial="clear">
            <a:bevelT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0653" y="5644736"/>
            <a:ext cx="63207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许多实际问题  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用图表示数据  用图相关算法求解   </a:t>
            </a: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 descr="卡通人物&#10;&#10;中度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46" y="365306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1524" y="5877273"/>
            <a:ext cx="842493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3273" y="1625410"/>
            <a:ext cx="3104769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例如，计算机专业的学生必须完成一系列规定的基础课和专业课才能毕业，假设这些课程的名称与相应代号有如下关系：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-79323" y="246406"/>
            <a:ext cx="377229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pPr algn="ctr"/>
            <a:r>
              <a:rPr lang="en-US" altLang="zh-CN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什么是拓扑排序</a:t>
            </a:r>
            <a:endParaRPr lang="zh-CN" altLang="en-US" sz="32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6600056" y="1625410"/>
            <a:ext cx="4392488" cy="4315566"/>
          </a:xfrm>
          <a:prstGeom prst="roundRect">
            <a:avLst/>
          </a:prstGeom>
          <a:noFill/>
          <a:ln w="3175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  <a:spcBef>
                <a:spcPts val="0"/>
              </a:spcBef>
              <a:buClr>
                <a:srgbClr val="F29803"/>
              </a:buClr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804883" y="1772816"/>
            <a:ext cx="288032" cy="3024336"/>
          </a:xfrm>
          <a:prstGeom prst="rightBrace">
            <a:avLst>
              <a:gd name="adj1" fmla="val 8333"/>
              <a:gd name="adj2" fmla="val 48992"/>
            </a:avLst>
          </a:prstGeom>
          <a:ln w="38100">
            <a:solidFill>
              <a:srgbClr val="F298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iconfont-11699-2057533"/>
          <p:cNvSpPr/>
          <p:nvPr/>
        </p:nvSpPr>
        <p:spPr>
          <a:xfrm>
            <a:off x="585519" y="3933056"/>
            <a:ext cx="2316085" cy="2439206"/>
          </a:xfrm>
          <a:custGeom>
            <a:avLst/>
            <a:gdLst>
              <a:gd name="T0" fmla="*/ 3868 w 10148"/>
              <a:gd name="T1" fmla="*/ 8708 h 10221"/>
              <a:gd name="T2" fmla="*/ 3171 w 10148"/>
              <a:gd name="T3" fmla="*/ 9165 h 10221"/>
              <a:gd name="T4" fmla="*/ 5069 w 10148"/>
              <a:gd name="T5" fmla="*/ 10221 h 10221"/>
              <a:gd name="T6" fmla="*/ 6930 w 10148"/>
              <a:gd name="T7" fmla="*/ 9103 h 10221"/>
              <a:gd name="T8" fmla="*/ 4357 w 10148"/>
              <a:gd name="T9" fmla="*/ 7954 h 10221"/>
              <a:gd name="T10" fmla="*/ 3530 w 10148"/>
              <a:gd name="T11" fmla="*/ 7335 h 10221"/>
              <a:gd name="T12" fmla="*/ 790 w 10148"/>
              <a:gd name="T13" fmla="*/ 7652 h 10221"/>
              <a:gd name="T14" fmla="*/ 1102 w 10148"/>
              <a:gd name="T15" fmla="*/ 8396 h 10221"/>
              <a:gd name="T16" fmla="*/ 2849 w 10148"/>
              <a:gd name="T17" fmla="*/ 8801 h 10221"/>
              <a:gd name="T18" fmla="*/ 10132 w 10148"/>
              <a:gd name="T19" fmla="*/ 6150 h 10221"/>
              <a:gd name="T20" fmla="*/ 8983 w 10148"/>
              <a:gd name="T21" fmla="*/ 4611 h 10221"/>
              <a:gd name="T22" fmla="*/ 8068 w 10148"/>
              <a:gd name="T23" fmla="*/ 4247 h 10221"/>
              <a:gd name="T24" fmla="*/ 8396 w 10148"/>
              <a:gd name="T25" fmla="*/ 6576 h 10221"/>
              <a:gd name="T26" fmla="*/ 9940 w 10148"/>
              <a:gd name="T27" fmla="*/ 7372 h 10221"/>
              <a:gd name="T28" fmla="*/ 1170 w 10148"/>
              <a:gd name="T29" fmla="*/ 4211 h 10221"/>
              <a:gd name="T30" fmla="*/ 2131 w 10148"/>
              <a:gd name="T31" fmla="*/ 1492 h 10221"/>
              <a:gd name="T32" fmla="*/ 63 w 10148"/>
              <a:gd name="T33" fmla="*/ 3649 h 10221"/>
              <a:gd name="T34" fmla="*/ 6753 w 10148"/>
              <a:gd name="T35" fmla="*/ 7211 h 10221"/>
              <a:gd name="T36" fmla="*/ 6098 w 10148"/>
              <a:gd name="T37" fmla="*/ 7580 h 10221"/>
              <a:gd name="T38" fmla="*/ 6857 w 10148"/>
              <a:gd name="T39" fmla="*/ 8536 h 10221"/>
              <a:gd name="T40" fmla="*/ 8833 w 10148"/>
              <a:gd name="T41" fmla="*/ 8417 h 10221"/>
              <a:gd name="T42" fmla="*/ 8843 w 10148"/>
              <a:gd name="T43" fmla="*/ 7263 h 10221"/>
              <a:gd name="T44" fmla="*/ 2080 w 10148"/>
              <a:gd name="T45" fmla="*/ 4247 h 10221"/>
              <a:gd name="T46" fmla="*/ 16 w 10148"/>
              <a:gd name="T47" fmla="*/ 6415 h 10221"/>
              <a:gd name="T48" fmla="*/ 2048 w 10148"/>
              <a:gd name="T49" fmla="*/ 6291 h 10221"/>
              <a:gd name="T50" fmla="*/ 6566 w 10148"/>
              <a:gd name="T51" fmla="*/ 2854 h 10221"/>
              <a:gd name="T52" fmla="*/ 6914 w 10148"/>
              <a:gd name="T53" fmla="*/ 728 h 10221"/>
              <a:gd name="T54" fmla="*/ 5786 w 10148"/>
              <a:gd name="T55" fmla="*/ 109 h 10221"/>
              <a:gd name="T56" fmla="*/ 5287 w 10148"/>
              <a:gd name="T57" fmla="*/ 962 h 10221"/>
              <a:gd name="T58" fmla="*/ 6384 w 10148"/>
              <a:gd name="T59" fmla="*/ 3140 h 10221"/>
              <a:gd name="T60" fmla="*/ 5459 w 10148"/>
              <a:gd name="T61" fmla="*/ 2776 h 10221"/>
              <a:gd name="T62" fmla="*/ 5791 w 10148"/>
              <a:gd name="T63" fmla="*/ 5105 h 10221"/>
              <a:gd name="T64" fmla="*/ 7330 w 10148"/>
              <a:gd name="T65" fmla="*/ 5895 h 10221"/>
              <a:gd name="T66" fmla="*/ 7294 w 10148"/>
              <a:gd name="T67" fmla="*/ 3774 h 10221"/>
              <a:gd name="T68" fmla="*/ 9176 w 10148"/>
              <a:gd name="T69" fmla="*/ 4320 h 10221"/>
              <a:gd name="T70" fmla="*/ 9519 w 10148"/>
              <a:gd name="T71" fmla="*/ 2194 h 10221"/>
              <a:gd name="T72" fmla="*/ 8396 w 10148"/>
              <a:gd name="T73" fmla="*/ 1575 h 10221"/>
              <a:gd name="T74" fmla="*/ 7897 w 10148"/>
              <a:gd name="T75" fmla="*/ 2428 h 10221"/>
              <a:gd name="T76" fmla="*/ 3728 w 10148"/>
              <a:gd name="T77" fmla="*/ 5495 h 10221"/>
              <a:gd name="T78" fmla="*/ 4689 w 10148"/>
              <a:gd name="T79" fmla="*/ 2781 h 10221"/>
              <a:gd name="T80" fmla="*/ 2625 w 10148"/>
              <a:gd name="T81" fmla="*/ 4949 h 10221"/>
              <a:gd name="T82" fmla="*/ 3151 w 10148"/>
              <a:gd name="T83" fmla="*/ 6556 h 10221"/>
              <a:gd name="T84" fmla="*/ 5511 w 10148"/>
              <a:gd name="T85" fmla="*/ 7424 h 10221"/>
              <a:gd name="T86" fmla="*/ 6982 w 10148"/>
              <a:gd name="T87" fmla="*/ 6436 h 10221"/>
              <a:gd name="T88" fmla="*/ 6426 w 10148"/>
              <a:gd name="T89" fmla="*/ 6051 h 10221"/>
              <a:gd name="T90" fmla="*/ 4575 w 10148"/>
              <a:gd name="T91" fmla="*/ 5677 h 10221"/>
              <a:gd name="T92" fmla="*/ 3639 w 10148"/>
              <a:gd name="T93" fmla="*/ 6160 h 10221"/>
              <a:gd name="T94" fmla="*/ 2677 w 10148"/>
              <a:gd name="T95" fmla="*/ 2184 h 10221"/>
              <a:gd name="T96" fmla="*/ 3982 w 10148"/>
              <a:gd name="T97" fmla="*/ 2625 h 10221"/>
              <a:gd name="T98" fmla="*/ 4840 w 10148"/>
              <a:gd name="T99" fmla="*/ 286 h 10221"/>
              <a:gd name="T100" fmla="*/ 3910 w 10148"/>
              <a:gd name="T101" fmla="*/ 328 h 10221"/>
              <a:gd name="T102" fmla="*/ 2677 w 10148"/>
              <a:gd name="T103" fmla="*/ 2184 h 10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148" h="10221">
                <a:moveTo>
                  <a:pt x="4965" y="8256"/>
                </a:moveTo>
                <a:cubicBezTo>
                  <a:pt x="4851" y="8271"/>
                  <a:pt x="4705" y="8313"/>
                  <a:pt x="4533" y="8385"/>
                </a:cubicBezTo>
                <a:cubicBezTo>
                  <a:pt x="4384" y="8448"/>
                  <a:pt x="4236" y="8515"/>
                  <a:pt x="4091" y="8588"/>
                </a:cubicBezTo>
                <a:lnTo>
                  <a:pt x="3909" y="8682"/>
                </a:lnTo>
                <a:cubicBezTo>
                  <a:pt x="3898" y="8693"/>
                  <a:pt x="3883" y="8702"/>
                  <a:pt x="3868" y="8708"/>
                </a:cubicBezTo>
                <a:cubicBezTo>
                  <a:pt x="3831" y="8727"/>
                  <a:pt x="3794" y="8748"/>
                  <a:pt x="3759" y="8770"/>
                </a:cubicBezTo>
                <a:lnTo>
                  <a:pt x="3603" y="8864"/>
                </a:lnTo>
                <a:cubicBezTo>
                  <a:pt x="3551" y="8895"/>
                  <a:pt x="3499" y="8926"/>
                  <a:pt x="3436" y="8963"/>
                </a:cubicBezTo>
                <a:cubicBezTo>
                  <a:pt x="3382" y="8994"/>
                  <a:pt x="3330" y="9029"/>
                  <a:pt x="3280" y="9067"/>
                </a:cubicBezTo>
                <a:cubicBezTo>
                  <a:pt x="3241" y="9095"/>
                  <a:pt x="3204" y="9129"/>
                  <a:pt x="3171" y="9165"/>
                </a:cubicBezTo>
                <a:cubicBezTo>
                  <a:pt x="3145" y="9196"/>
                  <a:pt x="3124" y="9228"/>
                  <a:pt x="3124" y="9248"/>
                </a:cubicBezTo>
                <a:cubicBezTo>
                  <a:pt x="3124" y="9295"/>
                  <a:pt x="3192" y="9363"/>
                  <a:pt x="3332" y="9456"/>
                </a:cubicBezTo>
                <a:cubicBezTo>
                  <a:pt x="3468" y="9545"/>
                  <a:pt x="3608" y="9628"/>
                  <a:pt x="3748" y="9706"/>
                </a:cubicBezTo>
                <a:cubicBezTo>
                  <a:pt x="3889" y="9779"/>
                  <a:pt x="3956" y="9815"/>
                  <a:pt x="3956" y="9805"/>
                </a:cubicBezTo>
                <a:cubicBezTo>
                  <a:pt x="4497" y="10080"/>
                  <a:pt x="4866" y="10221"/>
                  <a:pt x="5069" y="10221"/>
                </a:cubicBezTo>
                <a:cubicBezTo>
                  <a:pt x="5162" y="10221"/>
                  <a:pt x="5297" y="10184"/>
                  <a:pt x="5480" y="10117"/>
                </a:cubicBezTo>
                <a:cubicBezTo>
                  <a:pt x="5643" y="10052"/>
                  <a:pt x="5804" y="9982"/>
                  <a:pt x="5963" y="9909"/>
                </a:cubicBezTo>
                <a:lnTo>
                  <a:pt x="6166" y="9810"/>
                </a:lnTo>
                <a:cubicBezTo>
                  <a:pt x="6644" y="9581"/>
                  <a:pt x="6920" y="9399"/>
                  <a:pt x="6998" y="9275"/>
                </a:cubicBezTo>
                <a:cubicBezTo>
                  <a:pt x="7018" y="9228"/>
                  <a:pt x="6998" y="9171"/>
                  <a:pt x="6930" y="9103"/>
                </a:cubicBezTo>
                <a:cubicBezTo>
                  <a:pt x="6862" y="9035"/>
                  <a:pt x="6764" y="8963"/>
                  <a:pt x="6623" y="8884"/>
                </a:cubicBezTo>
                <a:lnTo>
                  <a:pt x="6353" y="8739"/>
                </a:lnTo>
                <a:cubicBezTo>
                  <a:pt x="6316" y="8718"/>
                  <a:pt x="6259" y="8692"/>
                  <a:pt x="6187" y="8656"/>
                </a:cubicBezTo>
                <a:cubicBezTo>
                  <a:pt x="5584" y="8355"/>
                  <a:pt x="5183" y="8224"/>
                  <a:pt x="4965" y="8256"/>
                </a:cubicBezTo>
                <a:moveTo>
                  <a:pt x="4357" y="7954"/>
                </a:moveTo>
                <a:cubicBezTo>
                  <a:pt x="4377" y="7912"/>
                  <a:pt x="4357" y="7860"/>
                  <a:pt x="4294" y="7798"/>
                </a:cubicBezTo>
                <a:cubicBezTo>
                  <a:pt x="4232" y="7736"/>
                  <a:pt x="4143" y="7668"/>
                  <a:pt x="4024" y="7595"/>
                </a:cubicBezTo>
                <a:cubicBezTo>
                  <a:pt x="3936" y="7538"/>
                  <a:pt x="3842" y="7486"/>
                  <a:pt x="3748" y="7439"/>
                </a:cubicBezTo>
                <a:cubicBezTo>
                  <a:pt x="3686" y="7403"/>
                  <a:pt x="3618" y="7377"/>
                  <a:pt x="3551" y="7346"/>
                </a:cubicBezTo>
                <a:cubicBezTo>
                  <a:pt x="3545" y="7340"/>
                  <a:pt x="3538" y="7337"/>
                  <a:pt x="3530" y="7335"/>
                </a:cubicBezTo>
                <a:cubicBezTo>
                  <a:pt x="2943" y="7039"/>
                  <a:pt x="2537" y="6909"/>
                  <a:pt x="2313" y="6940"/>
                </a:cubicBezTo>
                <a:cubicBezTo>
                  <a:pt x="2069" y="6982"/>
                  <a:pt x="1721" y="7127"/>
                  <a:pt x="1269" y="7377"/>
                </a:cubicBezTo>
                <a:cubicBezTo>
                  <a:pt x="1257" y="7387"/>
                  <a:pt x="1242" y="7394"/>
                  <a:pt x="1227" y="7398"/>
                </a:cubicBezTo>
                <a:cubicBezTo>
                  <a:pt x="1206" y="7403"/>
                  <a:pt x="1170" y="7424"/>
                  <a:pt x="1118" y="7455"/>
                </a:cubicBezTo>
                <a:cubicBezTo>
                  <a:pt x="1008" y="7517"/>
                  <a:pt x="894" y="7585"/>
                  <a:pt x="790" y="7652"/>
                </a:cubicBezTo>
                <a:cubicBezTo>
                  <a:pt x="737" y="7688"/>
                  <a:pt x="684" y="7723"/>
                  <a:pt x="629" y="7756"/>
                </a:cubicBezTo>
                <a:cubicBezTo>
                  <a:pt x="587" y="7781"/>
                  <a:pt x="552" y="7815"/>
                  <a:pt x="525" y="7855"/>
                </a:cubicBezTo>
                <a:cubicBezTo>
                  <a:pt x="499" y="7887"/>
                  <a:pt x="484" y="7918"/>
                  <a:pt x="484" y="7939"/>
                </a:cubicBezTo>
                <a:cubicBezTo>
                  <a:pt x="484" y="7985"/>
                  <a:pt x="551" y="8058"/>
                  <a:pt x="692" y="8152"/>
                </a:cubicBezTo>
                <a:cubicBezTo>
                  <a:pt x="821" y="8240"/>
                  <a:pt x="962" y="8323"/>
                  <a:pt x="1102" y="8396"/>
                </a:cubicBezTo>
                <a:cubicBezTo>
                  <a:pt x="1237" y="8464"/>
                  <a:pt x="1310" y="8495"/>
                  <a:pt x="1316" y="8495"/>
                </a:cubicBezTo>
                <a:cubicBezTo>
                  <a:pt x="1378" y="8526"/>
                  <a:pt x="1456" y="8568"/>
                  <a:pt x="1549" y="8614"/>
                </a:cubicBezTo>
                <a:cubicBezTo>
                  <a:pt x="1643" y="8661"/>
                  <a:pt x="1794" y="8724"/>
                  <a:pt x="1996" y="8796"/>
                </a:cubicBezTo>
                <a:cubicBezTo>
                  <a:pt x="2199" y="8869"/>
                  <a:pt x="2345" y="8905"/>
                  <a:pt x="2438" y="8905"/>
                </a:cubicBezTo>
                <a:cubicBezTo>
                  <a:pt x="2532" y="8905"/>
                  <a:pt x="2667" y="8869"/>
                  <a:pt x="2849" y="8801"/>
                </a:cubicBezTo>
                <a:cubicBezTo>
                  <a:pt x="3010" y="8739"/>
                  <a:pt x="3166" y="8671"/>
                  <a:pt x="3322" y="8599"/>
                </a:cubicBezTo>
                <a:cubicBezTo>
                  <a:pt x="3452" y="8536"/>
                  <a:pt x="3525" y="8500"/>
                  <a:pt x="3530" y="8495"/>
                </a:cubicBezTo>
                <a:cubicBezTo>
                  <a:pt x="4008" y="8261"/>
                  <a:pt x="4284" y="8079"/>
                  <a:pt x="4357" y="7954"/>
                </a:cubicBezTo>
                <a:moveTo>
                  <a:pt x="10127" y="6415"/>
                </a:moveTo>
                <a:cubicBezTo>
                  <a:pt x="10132" y="6353"/>
                  <a:pt x="10137" y="6264"/>
                  <a:pt x="10132" y="6150"/>
                </a:cubicBezTo>
                <a:cubicBezTo>
                  <a:pt x="10127" y="6036"/>
                  <a:pt x="10106" y="5875"/>
                  <a:pt x="10070" y="5672"/>
                </a:cubicBezTo>
                <a:cubicBezTo>
                  <a:pt x="10033" y="5469"/>
                  <a:pt x="9976" y="5324"/>
                  <a:pt x="9909" y="5240"/>
                </a:cubicBezTo>
                <a:cubicBezTo>
                  <a:pt x="9836" y="5157"/>
                  <a:pt x="9727" y="5069"/>
                  <a:pt x="9571" y="4960"/>
                </a:cubicBezTo>
                <a:cubicBezTo>
                  <a:pt x="9439" y="4871"/>
                  <a:pt x="9304" y="4787"/>
                  <a:pt x="9165" y="4710"/>
                </a:cubicBezTo>
                <a:lnTo>
                  <a:pt x="8983" y="4611"/>
                </a:lnTo>
                <a:cubicBezTo>
                  <a:pt x="8957" y="4596"/>
                  <a:pt x="8931" y="4580"/>
                  <a:pt x="8900" y="4564"/>
                </a:cubicBezTo>
                <a:cubicBezTo>
                  <a:pt x="8869" y="4549"/>
                  <a:pt x="8801" y="4512"/>
                  <a:pt x="8708" y="4466"/>
                </a:cubicBezTo>
                <a:cubicBezTo>
                  <a:pt x="8624" y="4419"/>
                  <a:pt x="8537" y="4377"/>
                  <a:pt x="8448" y="4341"/>
                </a:cubicBezTo>
                <a:cubicBezTo>
                  <a:pt x="8375" y="4310"/>
                  <a:pt x="8297" y="4284"/>
                  <a:pt x="8219" y="4258"/>
                </a:cubicBezTo>
                <a:cubicBezTo>
                  <a:pt x="8147" y="4237"/>
                  <a:pt x="8095" y="4232"/>
                  <a:pt x="8068" y="4247"/>
                </a:cubicBezTo>
                <a:cubicBezTo>
                  <a:pt x="8022" y="4273"/>
                  <a:pt x="7985" y="4367"/>
                  <a:pt x="7970" y="4523"/>
                </a:cubicBezTo>
                <a:cubicBezTo>
                  <a:pt x="7949" y="4674"/>
                  <a:pt x="7938" y="4827"/>
                  <a:pt x="7939" y="4980"/>
                </a:cubicBezTo>
                <a:lnTo>
                  <a:pt x="7949" y="5194"/>
                </a:lnTo>
                <a:cubicBezTo>
                  <a:pt x="7949" y="5765"/>
                  <a:pt x="8001" y="6135"/>
                  <a:pt x="8100" y="6296"/>
                </a:cubicBezTo>
                <a:cubicBezTo>
                  <a:pt x="8147" y="6368"/>
                  <a:pt x="8245" y="6462"/>
                  <a:pt x="8396" y="6576"/>
                </a:cubicBezTo>
                <a:cubicBezTo>
                  <a:pt x="8536" y="6680"/>
                  <a:pt x="8677" y="6774"/>
                  <a:pt x="8827" y="6862"/>
                </a:cubicBezTo>
                <a:lnTo>
                  <a:pt x="9030" y="6972"/>
                </a:lnTo>
                <a:cubicBezTo>
                  <a:pt x="9077" y="6997"/>
                  <a:pt x="9139" y="7034"/>
                  <a:pt x="9223" y="7081"/>
                </a:cubicBezTo>
                <a:cubicBezTo>
                  <a:pt x="9306" y="7127"/>
                  <a:pt x="9425" y="7190"/>
                  <a:pt x="9592" y="7263"/>
                </a:cubicBezTo>
                <a:cubicBezTo>
                  <a:pt x="9758" y="7335"/>
                  <a:pt x="9872" y="7372"/>
                  <a:pt x="9940" y="7372"/>
                </a:cubicBezTo>
                <a:cubicBezTo>
                  <a:pt x="10085" y="7372"/>
                  <a:pt x="10148" y="7049"/>
                  <a:pt x="10127" y="6415"/>
                </a:cubicBezTo>
                <a:moveTo>
                  <a:pt x="260" y="4611"/>
                </a:moveTo>
                <a:cubicBezTo>
                  <a:pt x="328" y="4611"/>
                  <a:pt x="437" y="4580"/>
                  <a:pt x="588" y="4513"/>
                </a:cubicBezTo>
                <a:cubicBezTo>
                  <a:pt x="727" y="4450"/>
                  <a:pt x="864" y="4383"/>
                  <a:pt x="998" y="4310"/>
                </a:cubicBezTo>
                <a:lnTo>
                  <a:pt x="1170" y="4211"/>
                </a:lnTo>
                <a:cubicBezTo>
                  <a:pt x="1690" y="3920"/>
                  <a:pt x="1996" y="3696"/>
                  <a:pt x="2090" y="3535"/>
                </a:cubicBezTo>
                <a:cubicBezTo>
                  <a:pt x="2137" y="3462"/>
                  <a:pt x="2173" y="3332"/>
                  <a:pt x="2199" y="3151"/>
                </a:cubicBezTo>
                <a:cubicBezTo>
                  <a:pt x="2224" y="2987"/>
                  <a:pt x="2238" y="2822"/>
                  <a:pt x="2241" y="2657"/>
                </a:cubicBezTo>
                <a:lnTo>
                  <a:pt x="2251" y="2433"/>
                </a:lnTo>
                <a:cubicBezTo>
                  <a:pt x="2267" y="1861"/>
                  <a:pt x="2225" y="1544"/>
                  <a:pt x="2131" y="1492"/>
                </a:cubicBezTo>
                <a:cubicBezTo>
                  <a:pt x="2090" y="1471"/>
                  <a:pt x="1996" y="1492"/>
                  <a:pt x="1841" y="1555"/>
                </a:cubicBezTo>
                <a:cubicBezTo>
                  <a:pt x="1695" y="1612"/>
                  <a:pt x="1549" y="1679"/>
                  <a:pt x="1404" y="1752"/>
                </a:cubicBezTo>
                <a:cubicBezTo>
                  <a:pt x="1263" y="1825"/>
                  <a:pt x="1201" y="1856"/>
                  <a:pt x="1206" y="1856"/>
                </a:cubicBezTo>
                <a:cubicBezTo>
                  <a:pt x="759" y="2085"/>
                  <a:pt x="452" y="2293"/>
                  <a:pt x="296" y="2475"/>
                </a:cubicBezTo>
                <a:cubicBezTo>
                  <a:pt x="140" y="2651"/>
                  <a:pt x="63" y="3041"/>
                  <a:pt x="63" y="3649"/>
                </a:cubicBezTo>
                <a:cubicBezTo>
                  <a:pt x="52" y="4284"/>
                  <a:pt x="115" y="4606"/>
                  <a:pt x="260" y="4611"/>
                </a:cubicBezTo>
                <a:moveTo>
                  <a:pt x="8843" y="7263"/>
                </a:moveTo>
                <a:cubicBezTo>
                  <a:pt x="8256" y="6967"/>
                  <a:pt x="7850" y="6836"/>
                  <a:pt x="7627" y="6868"/>
                </a:cubicBezTo>
                <a:cubicBezTo>
                  <a:pt x="7517" y="6888"/>
                  <a:pt x="7377" y="6935"/>
                  <a:pt x="7200" y="7003"/>
                </a:cubicBezTo>
                <a:cubicBezTo>
                  <a:pt x="7024" y="7075"/>
                  <a:pt x="6878" y="7143"/>
                  <a:pt x="6753" y="7211"/>
                </a:cubicBezTo>
                <a:lnTo>
                  <a:pt x="6582" y="7304"/>
                </a:lnTo>
                <a:cubicBezTo>
                  <a:pt x="6566" y="7315"/>
                  <a:pt x="6551" y="7320"/>
                  <a:pt x="6535" y="7330"/>
                </a:cubicBezTo>
                <a:cubicBezTo>
                  <a:pt x="6499" y="7352"/>
                  <a:pt x="6463" y="7373"/>
                  <a:pt x="6425" y="7393"/>
                </a:cubicBezTo>
                <a:lnTo>
                  <a:pt x="6264" y="7481"/>
                </a:lnTo>
                <a:cubicBezTo>
                  <a:pt x="6212" y="7507"/>
                  <a:pt x="6160" y="7543"/>
                  <a:pt x="6098" y="7580"/>
                </a:cubicBezTo>
                <a:cubicBezTo>
                  <a:pt x="6045" y="7615"/>
                  <a:pt x="5993" y="7651"/>
                  <a:pt x="5942" y="7689"/>
                </a:cubicBezTo>
                <a:cubicBezTo>
                  <a:pt x="5904" y="7718"/>
                  <a:pt x="5867" y="7749"/>
                  <a:pt x="5833" y="7782"/>
                </a:cubicBezTo>
                <a:cubicBezTo>
                  <a:pt x="5802" y="7814"/>
                  <a:pt x="5786" y="7840"/>
                  <a:pt x="5786" y="7860"/>
                </a:cubicBezTo>
                <a:cubicBezTo>
                  <a:pt x="5792" y="7959"/>
                  <a:pt x="6072" y="8152"/>
                  <a:pt x="6618" y="8427"/>
                </a:cubicBezTo>
                <a:cubicBezTo>
                  <a:pt x="6680" y="8453"/>
                  <a:pt x="6758" y="8489"/>
                  <a:pt x="6857" y="8536"/>
                </a:cubicBezTo>
                <a:cubicBezTo>
                  <a:pt x="6956" y="8583"/>
                  <a:pt x="7101" y="8645"/>
                  <a:pt x="7304" y="8718"/>
                </a:cubicBezTo>
                <a:cubicBezTo>
                  <a:pt x="7502" y="8791"/>
                  <a:pt x="7647" y="8828"/>
                  <a:pt x="7741" y="8828"/>
                </a:cubicBezTo>
                <a:cubicBezTo>
                  <a:pt x="7834" y="8828"/>
                  <a:pt x="7970" y="8796"/>
                  <a:pt x="8152" y="8729"/>
                </a:cubicBezTo>
                <a:cubicBezTo>
                  <a:pt x="8316" y="8669"/>
                  <a:pt x="8476" y="8597"/>
                  <a:pt x="8630" y="8515"/>
                </a:cubicBezTo>
                <a:lnTo>
                  <a:pt x="8833" y="8417"/>
                </a:lnTo>
                <a:cubicBezTo>
                  <a:pt x="9316" y="8188"/>
                  <a:pt x="9597" y="8006"/>
                  <a:pt x="9665" y="7881"/>
                </a:cubicBezTo>
                <a:cubicBezTo>
                  <a:pt x="9691" y="7840"/>
                  <a:pt x="9670" y="7783"/>
                  <a:pt x="9592" y="7715"/>
                </a:cubicBezTo>
                <a:cubicBezTo>
                  <a:pt x="9519" y="7642"/>
                  <a:pt x="9420" y="7575"/>
                  <a:pt x="9306" y="7507"/>
                </a:cubicBezTo>
                <a:cubicBezTo>
                  <a:pt x="9186" y="7439"/>
                  <a:pt x="9092" y="7387"/>
                  <a:pt x="9020" y="7346"/>
                </a:cubicBezTo>
                <a:cubicBezTo>
                  <a:pt x="8931" y="7304"/>
                  <a:pt x="8874" y="7278"/>
                  <a:pt x="8843" y="7263"/>
                </a:cubicBezTo>
                <a:moveTo>
                  <a:pt x="2048" y="6291"/>
                </a:moveTo>
                <a:cubicBezTo>
                  <a:pt x="2090" y="6218"/>
                  <a:pt x="2121" y="6088"/>
                  <a:pt x="2147" y="5906"/>
                </a:cubicBezTo>
                <a:cubicBezTo>
                  <a:pt x="2173" y="5724"/>
                  <a:pt x="2189" y="5557"/>
                  <a:pt x="2199" y="5412"/>
                </a:cubicBezTo>
                <a:lnTo>
                  <a:pt x="2199" y="5188"/>
                </a:lnTo>
                <a:cubicBezTo>
                  <a:pt x="2215" y="4616"/>
                  <a:pt x="2173" y="4299"/>
                  <a:pt x="2080" y="4247"/>
                </a:cubicBezTo>
                <a:cubicBezTo>
                  <a:pt x="2038" y="4227"/>
                  <a:pt x="1944" y="4247"/>
                  <a:pt x="1794" y="4310"/>
                </a:cubicBezTo>
                <a:cubicBezTo>
                  <a:pt x="1645" y="4369"/>
                  <a:pt x="1500" y="4435"/>
                  <a:pt x="1357" y="4507"/>
                </a:cubicBezTo>
                <a:cubicBezTo>
                  <a:pt x="1217" y="4580"/>
                  <a:pt x="1154" y="4611"/>
                  <a:pt x="1160" y="4611"/>
                </a:cubicBezTo>
                <a:cubicBezTo>
                  <a:pt x="707" y="4845"/>
                  <a:pt x="405" y="5058"/>
                  <a:pt x="250" y="5240"/>
                </a:cubicBezTo>
                <a:cubicBezTo>
                  <a:pt x="94" y="5417"/>
                  <a:pt x="16" y="5807"/>
                  <a:pt x="16" y="6415"/>
                </a:cubicBezTo>
                <a:cubicBezTo>
                  <a:pt x="0" y="7049"/>
                  <a:pt x="68" y="7372"/>
                  <a:pt x="208" y="7377"/>
                </a:cubicBezTo>
                <a:cubicBezTo>
                  <a:pt x="276" y="7377"/>
                  <a:pt x="385" y="7346"/>
                  <a:pt x="536" y="7278"/>
                </a:cubicBezTo>
                <a:cubicBezTo>
                  <a:pt x="675" y="7216"/>
                  <a:pt x="812" y="7148"/>
                  <a:pt x="946" y="7076"/>
                </a:cubicBezTo>
                <a:lnTo>
                  <a:pt x="1118" y="6977"/>
                </a:lnTo>
                <a:cubicBezTo>
                  <a:pt x="1638" y="6680"/>
                  <a:pt x="1950" y="6457"/>
                  <a:pt x="2048" y="6291"/>
                </a:cubicBezTo>
                <a:close/>
                <a:moveTo>
                  <a:pt x="5443" y="2064"/>
                </a:moveTo>
                <a:cubicBezTo>
                  <a:pt x="5490" y="2137"/>
                  <a:pt x="5594" y="2230"/>
                  <a:pt x="5744" y="2345"/>
                </a:cubicBezTo>
                <a:cubicBezTo>
                  <a:pt x="5880" y="2443"/>
                  <a:pt x="6025" y="2537"/>
                  <a:pt x="6171" y="2625"/>
                </a:cubicBezTo>
                <a:lnTo>
                  <a:pt x="6374" y="2745"/>
                </a:lnTo>
                <a:cubicBezTo>
                  <a:pt x="6420" y="2771"/>
                  <a:pt x="6483" y="2807"/>
                  <a:pt x="6566" y="2854"/>
                </a:cubicBezTo>
                <a:cubicBezTo>
                  <a:pt x="6649" y="2901"/>
                  <a:pt x="6769" y="2963"/>
                  <a:pt x="6935" y="3036"/>
                </a:cubicBezTo>
                <a:cubicBezTo>
                  <a:pt x="7101" y="3109"/>
                  <a:pt x="7216" y="3145"/>
                  <a:pt x="7283" y="3135"/>
                </a:cubicBezTo>
                <a:cubicBezTo>
                  <a:pt x="7424" y="3135"/>
                  <a:pt x="7486" y="2818"/>
                  <a:pt x="7465" y="2184"/>
                </a:cubicBezTo>
                <a:cubicBezTo>
                  <a:pt x="7465" y="1570"/>
                  <a:pt x="7393" y="1180"/>
                  <a:pt x="7242" y="1009"/>
                </a:cubicBezTo>
                <a:cubicBezTo>
                  <a:pt x="7174" y="925"/>
                  <a:pt x="7065" y="837"/>
                  <a:pt x="6914" y="728"/>
                </a:cubicBezTo>
                <a:cubicBezTo>
                  <a:pt x="6783" y="635"/>
                  <a:pt x="6646" y="552"/>
                  <a:pt x="6504" y="478"/>
                </a:cubicBezTo>
                <a:lnTo>
                  <a:pt x="6332" y="380"/>
                </a:lnTo>
                <a:cubicBezTo>
                  <a:pt x="6300" y="364"/>
                  <a:pt x="6269" y="347"/>
                  <a:pt x="6239" y="328"/>
                </a:cubicBezTo>
                <a:cubicBezTo>
                  <a:pt x="6207" y="307"/>
                  <a:pt x="6140" y="276"/>
                  <a:pt x="6046" y="229"/>
                </a:cubicBezTo>
                <a:cubicBezTo>
                  <a:pt x="5961" y="186"/>
                  <a:pt x="5874" y="146"/>
                  <a:pt x="5786" y="109"/>
                </a:cubicBezTo>
                <a:cubicBezTo>
                  <a:pt x="5713" y="78"/>
                  <a:pt x="5635" y="52"/>
                  <a:pt x="5557" y="26"/>
                </a:cubicBezTo>
                <a:cubicBezTo>
                  <a:pt x="5485" y="5"/>
                  <a:pt x="5433" y="0"/>
                  <a:pt x="5407" y="16"/>
                </a:cubicBezTo>
                <a:cubicBezTo>
                  <a:pt x="5360" y="36"/>
                  <a:pt x="5324" y="125"/>
                  <a:pt x="5308" y="286"/>
                </a:cubicBezTo>
                <a:cubicBezTo>
                  <a:pt x="5287" y="437"/>
                  <a:pt x="5282" y="593"/>
                  <a:pt x="5287" y="749"/>
                </a:cubicBezTo>
                <a:lnTo>
                  <a:pt x="5287" y="962"/>
                </a:lnTo>
                <a:cubicBezTo>
                  <a:pt x="5298" y="1534"/>
                  <a:pt x="5344" y="1897"/>
                  <a:pt x="5443" y="2064"/>
                </a:cubicBezTo>
                <a:close/>
                <a:moveTo>
                  <a:pt x="7294" y="3774"/>
                </a:moveTo>
                <a:cubicBezTo>
                  <a:pt x="7226" y="3691"/>
                  <a:pt x="7117" y="3603"/>
                  <a:pt x="6961" y="3493"/>
                </a:cubicBezTo>
                <a:cubicBezTo>
                  <a:pt x="6829" y="3403"/>
                  <a:pt x="6694" y="3316"/>
                  <a:pt x="6556" y="3234"/>
                </a:cubicBezTo>
                <a:lnTo>
                  <a:pt x="6384" y="3140"/>
                </a:lnTo>
                <a:cubicBezTo>
                  <a:pt x="6352" y="3125"/>
                  <a:pt x="6321" y="3107"/>
                  <a:pt x="6291" y="3088"/>
                </a:cubicBezTo>
                <a:cubicBezTo>
                  <a:pt x="6228" y="3052"/>
                  <a:pt x="6164" y="3019"/>
                  <a:pt x="6098" y="2989"/>
                </a:cubicBezTo>
                <a:cubicBezTo>
                  <a:pt x="6013" y="2946"/>
                  <a:pt x="5926" y="2906"/>
                  <a:pt x="5838" y="2870"/>
                </a:cubicBezTo>
                <a:cubicBezTo>
                  <a:pt x="5763" y="2839"/>
                  <a:pt x="5687" y="2811"/>
                  <a:pt x="5609" y="2787"/>
                </a:cubicBezTo>
                <a:cubicBezTo>
                  <a:pt x="5537" y="2766"/>
                  <a:pt x="5485" y="2761"/>
                  <a:pt x="5459" y="2776"/>
                </a:cubicBezTo>
                <a:cubicBezTo>
                  <a:pt x="5412" y="2797"/>
                  <a:pt x="5376" y="2885"/>
                  <a:pt x="5360" y="3047"/>
                </a:cubicBezTo>
                <a:cubicBezTo>
                  <a:pt x="5339" y="3197"/>
                  <a:pt x="5334" y="3353"/>
                  <a:pt x="5339" y="3509"/>
                </a:cubicBezTo>
                <a:lnTo>
                  <a:pt x="5339" y="3723"/>
                </a:lnTo>
                <a:cubicBezTo>
                  <a:pt x="5344" y="4294"/>
                  <a:pt x="5396" y="4663"/>
                  <a:pt x="5490" y="4824"/>
                </a:cubicBezTo>
                <a:cubicBezTo>
                  <a:pt x="5537" y="4897"/>
                  <a:pt x="5641" y="4991"/>
                  <a:pt x="5791" y="5105"/>
                </a:cubicBezTo>
                <a:cubicBezTo>
                  <a:pt x="5927" y="5204"/>
                  <a:pt x="6072" y="5297"/>
                  <a:pt x="6218" y="5386"/>
                </a:cubicBezTo>
                <a:lnTo>
                  <a:pt x="6420" y="5495"/>
                </a:lnTo>
                <a:cubicBezTo>
                  <a:pt x="6467" y="5526"/>
                  <a:pt x="6530" y="5568"/>
                  <a:pt x="6613" y="5609"/>
                </a:cubicBezTo>
                <a:cubicBezTo>
                  <a:pt x="6696" y="5651"/>
                  <a:pt x="6816" y="5713"/>
                  <a:pt x="6982" y="5791"/>
                </a:cubicBezTo>
                <a:cubicBezTo>
                  <a:pt x="7148" y="5869"/>
                  <a:pt x="7263" y="5906"/>
                  <a:pt x="7330" y="5895"/>
                </a:cubicBezTo>
                <a:cubicBezTo>
                  <a:pt x="7382" y="5895"/>
                  <a:pt x="7429" y="5849"/>
                  <a:pt x="7455" y="5760"/>
                </a:cubicBezTo>
                <a:cubicBezTo>
                  <a:pt x="7486" y="5667"/>
                  <a:pt x="7502" y="5557"/>
                  <a:pt x="7512" y="5422"/>
                </a:cubicBezTo>
                <a:cubicBezTo>
                  <a:pt x="7517" y="5287"/>
                  <a:pt x="7523" y="5183"/>
                  <a:pt x="7523" y="5116"/>
                </a:cubicBezTo>
                <a:cubicBezTo>
                  <a:pt x="7523" y="5043"/>
                  <a:pt x="7517" y="4991"/>
                  <a:pt x="7512" y="4949"/>
                </a:cubicBezTo>
                <a:cubicBezTo>
                  <a:pt x="7502" y="4310"/>
                  <a:pt x="7429" y="3920"/>
                  <a:pt x="7294" y="3774"/>
                </a:cubicBezTo>
                <a:moveTo>
                  <a:pt x="8053" y="3530"/>
                </a:moveTo>
                <a:cubicBezTo>
                  <a:pt x="8100" y="3603"/>
                  <a:pt x="8204" y="3696"/>
                  <a:pt x="8354" y="3811"/>
                </a:cubicBezTo>
                <a:cubicBezTo>
                  <a:pt x="8495" y="3909"/>
                  <a:pt x="8635" y="4008"/>
                  <a:pt x="8781" y="4102"/>
                </a:cubicBezTo>
                <a:lnTo>
                  <a:pt x="8983" y="4211"/>
                </a:lnTo>
                <a:cubicBezTo>
                  <a:pt x="9030" y="4237"/>
                  <a:pt x="9093" y="4273"/>
                  <a:pt x="9176" y="4320"/>
                </a:cubicBezTo>
                <a:cubicBezTo>
                  <a:pt x="9259" y="4367"/>
                  <a:pt x="9379" y="4429"/>
                  <a:pt x="9545" y="4502"/>
                </a:cubicBezTo>
                <a:cubicBezTo>
                  <a:pt x="9711" y="4575"/>
                  <a:pt x="9825" y="4611"/>
                  <a:pt x="9893" y="4611"/>
                </a:cubicBezTo>
                <a:cubicBezTo>
                  <a:pt x="10033" y="4606"/>
                  <a:pt x="10096" y="4284"/>
                  <a:pt x="10075" y="3649"/>
                </a:cubicBezTo>
                <a:cubicBezTo>
                  <a:pt x="10075" y="3041"/>
                  <a:pt x="10002" y="2651"/>
                  <a:pt x="9852" y="2475"/>
                </a:cubicBezTo>
                <a:cubicBezTo>
                  <a:pt x="9784" y="2392"/>
                  <a:pt x="9675" y="2303"/>
                  <a:pt x="9519" y="2194"/>
                </a:cubicBezTo>
                <a:cubicBezTo>
                  <a:pt x="9387" y="2105"/>
                  <a:pt x="9252" y="2022"/>
                  <a:pt x="9113" y="1944"/>
                </a:cubicBezTo>
                <a:lnTo>
                  <a:pt x="8942" y="1846"/>
                </a:lnTo>
                <a:lnTo>
                  <a:pt x="8848" y="1804"/>
                </a:lnTo>
                <a:cubicBezTo>
                  <a:pt x="8786" y="1766"/>
                  <a:pt x="8722" y="1732"/>
                  <a:pt x="8656" y="1700"/>
                </a:cubicBezTo>
                <a:cubicBezTo>
                  <a:pt x="8572" y="1653"/>
                  <a:pt x="8485" y="1611"/>
                  <a:pt x="8396" y="1575"/>
                </a:cubicBezTo>
                <a:cubicBezTo>
                  <a:pt x="8321" y="1544"/>
                  <a:pt x="8245" y="1517"/>
                  <a:pt x="8167" y="1492"/>
                </a:cubicBezTo>
                <a:cubicBezTo>
                  <a:pt x="8095" y="1471"/>
                  <a:pt x="8043" y="1466"/>
                  <a:pt x="8016" y="1481"/>
                </a:cubicBezTo>
                <a:cubicBezTo>
                  <a:pt x="7970" y="1508"/>
                  <a:pt x="7933" y="1601"/>
                  <a:pt x="7918" y="1757"/>
                </a:cubicBezTo>
                <a:cubicBezTo>
                  <a:pt x="7897" y="1908"/>
                  <a:pt x="7892" y="2059"/>
                  <a:pt x="7897" y="2215"/>
                </a:cubicBezTo>
                <a:lnTo>
                  <a:pt x="7897" y="2428"/>
                </a:lnTo>
                <a:cubicBezTo>
                  <a:pt x="7907" y="3000"/>
                  <a:pt x="7959" y="3369"/>
                  <a:pt x="8053" y="3530"/>
                </a:cubicBezTo>
                <a:moveTo>
                  <a:pt x="2818" y="5901"/>
                </a:moveTo>
                <a:cubicBezTo>
                  <a:pt x="2885" y="5906"/>
                  <a:pt x="2995" y="5875"/>
                  <a:pt x="3145" y="5807"/>
                </a:cubicBezTo>
                <a:cubicBezTo>
                  <a:pt x="3285" y="5745"/>
                  <a:pt x="3422" y="5677"/>
                  <a:pt x="3556" y="5604"/>
                </a:cubicBezTo>
                <a:lnTo>
                  <a:pt x="3728" y="5495"/>
                </a:lnTo>
                <a:cubicBezTo>
                  <a:pt x="4248" y="5209"/>
                  <a:pt x="4554" y="4991"/>
                  <a:pt x="4648" y="4824"/>
                </a:cubicBezTo>
                <a:cubicBezTo>
                  <a:pt x="4695" y="4752"/>
                  <a:pt x="4731" y="4622"/>
                  <a:pt x="4757" y="4440"/>
                </a:cubicBezTo>
                <a:cubicBezTo>
                  <a:pt x="4782" y="4276"/>
                  <a:pt x="4796" y="4111"/>
                  <a:pt x="4799" y="3946"/>
                </a:cubicBezTo>
                <a:lnTo>
                  <a:pt x="4809" y="3722"/>
                </a:lnTo>
                <a:cubicBezTo>
                  <a:pt x="4824" y="3151"/>
                  <a:pt x="4783" y="2833"/>
                  <a:pt x="4689" y="2781"/>
                </a:cubicBezTo>
                <a:cubicBezTo>
                  <a:pt x="4648" y="2755"/>
                  <a:pt x="4549" y="2771"/>
                  <a:pt x="4398" y="2833"/>
                </a:cubicBezTo>
                <a:cubicBezTo>
                  <a:pt x="4251" y="2890"/>
                  <a:pt x="4109" y="2958"/>
                  <a:pt x="3972" y="3036"/>
                </a:cubicBezTo>
                <a:lnTo>
                  <a:pt x="3769" y="3145"/>
                </a:lnTo>
                <a:cubicBezTo>
                  <a:pt x="3317" y="3379"/>
                  <a:pt x="3015" y="3592"/>
                  <a:pt x="2859" y="3774"/>
                </a:cubicBezTo>
                <a:cubicBezTo>
                  <a:pt x="2703" y="3941"/>
                  <a:pt x="2625" y="4336"/>
                  <a:pt x="2625" y="4949"/>
                </a:cubicBezTo>
                <a:lnTo>
                  <a:pt x="2625" y="5110"/>
                </a:lnTo>
                <a:cubicBezTo>
                  <a:pt x="2625" y="5183"/>
                  <a:pt x="2631" y="5287"/>
                  <a:pt x="2636" y="5422"/>
                </a:cubicBezTo>
                <a:cubicBezTo>
                  <a:pt x="2641" y="5557"/>
                  <a:pt x="2662" y="5672"/>
                  <a:pt x="2693" y="5760"/>
                </a:cubicBezTo>
                <a:cubicBezTo>
                  <a:pt x="2724" y="5854"/>
                  <a:pt x="2766" y="5901"/>
                  <a:pt x="2818" y="5901"/>
                </a:cubicBezTo>
                <a:moveTo>
                  <a:pt x="3151" y="6556"/>
                </a:moveTo>
                <a:cubicBezTo>
                  <a:pt x="3151" y="6597"/>
                  <a:pt x="3223" y="6665"/>
                  <a:pt x="3364" y="6758"/>
                </a:cubicBezTo>
                <a:cubicBezTo>
                  <a:pt x="3499" y="6848"/>
                  <a:pt x="3638" y="6933"/>
                  <a:pt x="3780" y="7013"/>
                </a:cubicBezTo>
                <a:lnTo>
                  <a:pt x="3982" y="7112"/>
                </a:lnTo>
                <a:cubicBezTo>
                  <a:pt x="4528" y="7387"/>
                  <a:pt x="4902" y="7528"/>
                  <a:pt x="5105" y="7528"/>
                </a:cubicBezTo>
                <a:cubicBezTo>
                  <a:pt x="5193" y="7528"/>
                  <a:pt x="5329" y="7491"/>
                  <a:pt x="5511" y="7424"/>
                </a:cubicBezTo>
                <a:cubicBezTo>
                  <a:pt x="5673" y="7362"/>
                  <a:pt x="5833" y="7293"/>
                  <a:pt x="5989" y="7216"/>
                </a:cubicBezTo>
                <a:lnTo>
                  <a:pt x="6192" y="7117"/>
                </a:lnTo>
                <a:cubicBezTo>
                  <a:pt x="6675" y="6883"/>
                  <a:pt x="6956" y="6701"/>
                  <a:pt x="7024" y="6571"/>
                </a:cubicBezTo>
                <a:cubicBezTo>
                  <a:pt x="7039" y="6556"/>
                  <a:pt x="7039" y="6540"/>
                  <a:pt x="7029" y="6514"/>
                </a:cubicBezTo>
                <a:cubicBezTo>
                  <a:pt x="7017" y="6486"/>
                  <a:pt x="7001" y="6460"/>
                  <a:pt x="6982" y="6436"/>
                </a:cubicBezTo>
                <a:cubicBezTo>
                  <a:pt x="6957" y="6406"/>
                  <a:pt x="6929" y="6378"/>
                  <a:pt x="6899" y="6353"/>
                </a:cubicBezTo>
                <a:cubicBezTo>
                  <a:pt x="6862" y="6327"/>
                  <a:pt x="6831" y="6301"/>
                  <a:pt x="6795" y="6275"/>
                </a:cubicBezTo>
                <a:cubicBezTo>
                  <a:pt x="6758" y="6249"/>
                  <a:pt x="6717" y="6223"/>
                  <a:pt x="6670" y="6192"/>
                </a:cubicBezTo>
                <a:lnTo>
                  <a:pt x="6545" y="6114"/>
                </a:lnTo>
                <a:cubicBezTo>
                  <a:pt x="6504" y="6093"/>
                  <a:pt x="6467" y="6072"/>
                  <a:pt x="6426" y="6051"/>
                </a:cubicBezTo>
                <a:cubicBezTo>
                  <a:pt x="6389" y="6036"/>
                  <a:pt x="6353" y="6020"/>
                  <a:pt x="6322" y="5999"/>
                </a:cubicBezTo>
                <a:lnTo>
                  <a:pt x="6249" y="5968"/>
                </a:lnTo>
                <a:cubicBezTo>
                  <a:pt x="6228" y="5953"/>
                  <a:pt x="6218" y="5942"/>
                  <a:pt x="6218" y="5937"/>
                </a:cubicBezTo>
                <a:cubicBezTo>
                  <a:pt x="5651" y="5641"/>
                  <a:pt x="5245" y="5511"/>
                  <a:pt x="5001" y="5542"/>
                </a:cubicBezTo>
                <a:cubicBezTo>
                  <a:pt x="4892" y="5563"/>
                  <a:pt x="4752" y="5609"/>
                  <a:pt x="4575" y="5677"/>
                </a:cubicBezTo>
                <a:cubicBezTo>
                  <a:pt x="4398" y="5750"/>
                  <a:pt x="4253" y="5817"/>
                  <a:pt x="4128" y="5885"/>
                </a:cubicBezTo>
                <a:lnTo>
                  <a:pt x="3956" y="5979"/>
                </a:lnTo>
                <a:cubicBezTo>
                  <a:pt x="3941" y="5989"/>
                  <a:pt x="3925" y="5994"/>
                  <a:pt x="3909" y="6005"/>
                </a:cubicBezTo>
                <a:cubicBezTo>
                  <a:pt x="3874" y="6027"/>
                  <a:pt x="3837" y="6047"/>
                  <a:pt x="3800" y="6067"/>
                </a:cubicBezTo>
                <a:cubicBezTo>
                  <a:pt x="3743" y="6098"/>
                  <a:pt x="3691" y="6129"/>
                  <a:pt x="3639" y="6160"/>
                </a:cubicBezTo>
                <a:cubicBezTo>
                  <a:pt x="3587" y="6192"/>
                  <a:pt x="3535" y="6223"/>
                  <a:pt x="3473" y="6259"/>
                </a:cubicBezTo>
                <a:cubicBezTo>
                  <a:pt x="3419" y="6291"/>
                  <a:pt x="3367" y="6325"/>
                  <a:pt x="3317" y="6363"/>
                </a:cubicBezTo>
                <a:cubicBezTo>
                  <a:pt x="3277" y="6392"/>
                  <a:pt x="3240" y="6425"/>
                  <a:pt x="3208" y="6462"/>
                </a:cubicBezTo>
                <a:cubicBezTo>
                  <a:pt x="3166" y="6509"/>
                  <a:pt x="3151" y="6535"/>
                  <a:pt x="3151" y="6556"/>
                </a:cubicBezTo>
                <a:moveTo>
                  <a:pt x="2677" y="2184"/>
                </a:moveTo>
                <a:cubicBezTo>
                  <a:pt x="2662" y="2818"/>
                  <a:pt x="2729" y="3135"/>
                  <a:pt x="2870" y="3135"/>
                </a:cubicBezTo>
                <a:cubicBezTo>
                  <a:pt x="2937" y="3140"/>
                  <a:pt x="3052" y="3104"/>
                  <a:pt x="3218" y="3031"/>
                </a:cubicBezTo>
                <a:cubicBezTo>
                  <a:pt x="3341" y="2973"/>
                  <a:pt x="3462" y="2913"/>
                  <a:pt x="3582" y="2849"/>
                </a:cubicBezTo>
                <a:cubicBezTo>
                  <a:pt x="3644" y="2813"/>
                  <a:pt x="3712" y="2776"/>
                  <a:pt x="3779" y="2745"/>
                </a:cubicBezTo>
                <a:lnTo>
                  <a:pt x="3982" y="2625"/>
                </a:lnTo>
                <a:cubicBezTo>
                  <a:pt x="4129" y="2539"/>
                  <a:pt x="4271" y="2445"/>
                  <a:pt x="4409" y="2345"/>
                </a:cubicBezTo>
                <a:cubicBezTo>
                  <a:pt x="4564" y="2235"/>
                  <a:pt x="4663" y="2142"/>
                  <a:pt x="4700" y="2064"/>
                </a:cubicBezTo>
                <a:cubicBezTo>
                  <a:pt x="4798" y="1903"/>
                  <a:pt x="4856" y="1534"/>
                  <a:pt x="4861" y="962"/>
                </a:cubicBezTo>
                <a:lnTo>
                  <a:pt x="4861" y="749"/>
                </a:lnTo>
                <a:cubicBezTo>
                  <a:pt x="4866" y="598"/>
                  <a:pt x="4856" y="442"/>
                  <a:pt x="4840" y="286"/>
                </a:cubicBezTo>
                <a:cubicBezTo>
                  <a:pt x="4824" y="130"/>
                  <a:pt x="4793" y="36"/>
                  <a:pt x="4747" y="16"/>
                </a:cubicBezTo>
                <a:cubicBezTo>
                  <a:pt x="4720" y="0"/>
                  <a:pt x="4668" y="5"/>
                  <a:pt x="4596" y="26"/>
                </a:cubicBezTo>
                <a:cubicBezTo>
                  <a:pt x="4517" y="48"/>
                  <a:pt x="4441" y="76"/>
                  <a:pt x="4367" y="109"/>
                </a:cubicBezTo>
                <a:cubicBezTo>
                  <a:pt x="4289" y="146"/>
                  <a:pt x="4206" y="182"/>
                  <a:pt x="4107" y="229"/>
                </a:cubicBezTo>
                <a:cubicBezTo>
                  <a:pt x="4013" y="276"/>
                  <a:pt x="3946" y="312"/>
                  <a:pt x="3910" y="328"/>
                </a:cubicBezTo>
                <a:cubicBezTo>
                  <a:pt x="3879" y="343"/>
                  <a:pt x="3850" y="360"/>
                  <a:pt x="3821" y="380"/>
                </a:cubicBezTo>
                <a:lnTo>
                  <a:pt x="3649" y="478"/>
                </a:lnTo>
                <a:cubicBezTo>
                  <a:pt x="3508" y="553"/>
                  <a:pt x="3371" y="636"/>
                  <a:pt x="3239" y="728"/>
                </a:cubicBezTo>
                <a:cubicBezTo>
                  <a:pt x="3088" y="832"/>
                  <a:pt x="2979" y="925"/>
                  <a:pt x="2911" y="1009"/>
                </a:cubicBezTo>
                <a:cubicBezTo>
                  <a:pt x="2755" y="1175"/>
                  <a:pt x="2677" y="1570"/>
                  <a:pt x="2677" y="2184"/>
                </a:cubicBezTo>
                <a:close/>
              </a:path>
            </a:pathLst>
          </a:custGeom>
          <a:gradFill>
            <a:gsLst>
              <a:gs pos="0">
                <a:srgbClr val="FA772E"/>
              </a:gs>
              <a:gs pos="100000">
                <a:srgbClr val="FFE985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744072" y="1860867"/>
            <a:ext cx="4680520" cy="121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课程代号   课程名称    先修课程</a:t>
            </a:r>
            <a:endParaRPr kumimoji="0"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endParaRPr kumimoji="0"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20055" y="2412585"/>
            <a:ext cx="4392488" cy="32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高等数学    无</a:t>
            </a:r>
            <a:endParaRPr kumimoji="0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程序设计    无</a:t>
            </a:r>
            <a:endParaRPr kumimoji="0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离散数学 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数据结构 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kumimoji="0" lang="en-US" altLang="zh-CN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编译原理 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kumimoji="0" lang="en-US" altLang="zh-CN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   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操作系统   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kumimoji="0" lang="en-US" altLang="zh-CN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  </a:t>
            </a:r>
            <a:r>
              <a:rPr kumimoji="0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计算机组成原理 </a:t>
            </a:r>
            <a:r>
              <a:rPr kumimoji="0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kumimoji="0" lang="en-US" altLang="zh-CN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kumimoji="0" lang="en-US" altLang="zh-CN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83" y="836712"/>
            <a:ext cx="6151184" cy="615118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657556" y="2978275"/>
            <a:ext cx="3459010" cy="2540420"/>
            <a:chOff x="3869554" y="2908259"/>
            <a:chExt cx="3459010" cy="2540420"/>
          </a:xfrm>
        </p:grpSpPr>
        <p:sp>
          <p:nvSpPr>
            <p:cNvPr id="214022" name="Text Box 6"/>
            <p:cNvSpPr txBox="1">
              <a:spLocks noChangeArrowheads="1"/>
            </p:cNvSpPr>
            <p:nvPr/>
          </p:nvSpPr>
          <p:spPr bwMode="auto">
            <a:xfrm>
              <a:off x="4930946" y="2908259"/>
              <a:ext cx="1285884" cy="312420"/>
            </a:xfrm>
            <a:prstGeom prst="rect">
              <a:avLst/>
            </a:prstGeom>
            <a:gradFill flip="none" rotWithShape="1">
              <a:gsLst>
                <a:gs pos="0">
                  <a:srgbClr val="FA772E"/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拓扑序列：</a:t>
              </a:r>
              <a:endPara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4023" name="AutoShape 7"/>
            <p:cNvSpPr>
              <a:spLocks noChangeArrowheads="1"/>
            </p:cNvSpPr>
            <p:nvPr/>
          </p:nvSpPr>
          <p:spPr bwMode="auto">
            <a:xfrm>
              <a:off x="5446659" y="3319631"/>
              <a:ext cx="304800" cy="313933"/>
            </a:xfrm>
            <a:prstGeom prst="downArrow">
              <a:avLst>
                <a:gd name="adj1" fmla="val 50000"/>
                <a:gd name="adj2" fmla="val 4375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4024" name="Text Box 8"/>
            <p:cNvSpPr txBox="1">
              <a:spLocks noChangeArrowheads="1"/>
            </p:cNvSpPr>
            <p:nvPr/>
          </p:nvSpPr>
          <p:spPr bwMode="auto">
            <a:xfrm>
              <a:off x="3869554" y="3731004"/>
              <a:ext cx="3459010" cy="1717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9A48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tIns="108000" bIns="108000">
              <a:spAutoFit/>
            </a:bodyPr>
            <a:lstStyle/>
            <a:p>
              <a:pPr marL="457200" indent="-457200" algn="l">
                <a:buBlip>
                  <a:blip r:embed="rId2"/>
                </a:buBlip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ct val="50000"/>
                </a:spcBef>
              </a:pPr>
              <a:r>
                <a:rPr lang="zh-CN" altLang="en-US" sz="28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第一学期   </a:t>
              </a:r>
              <a:r>
                <a:rPr lang="zh-CN" altLang="en-US" sz="2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第二学期</a:t>
              </a:r>
              <a:endParaRPr lang="en-US" altLang="zh-CN" sz="2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buBlip>
                  <a:blip r:embed="rId2"/>
                </a:buBlip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—C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2" name="TextBox 3"/>
          <p:cNvSpPr txBox="1"/>
          <p:nvPr/>
        </p:nvSpPr>
        <p:spPr>
          <a:xfrm>
            <a:off x="104180" y="211642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课程之间的先后关系可用有向图表示：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箭头: 右 2"/>
          <p:cNvSpPr/>
          <p:nvPr/>
        </p:nvSpPr>
        <p:spPr>
          <a:xfrm>
            <a:off x="-972616" y="2219948"/>
            <a:ext cx="576064" cy="634947"/>
          </a:xfrm>
          <a:prstGeom prst="rightArrow">
            <a:avLst/>
          </a:prstGeom>
          <a:gradFill flip="none" rotWithShape="1">
            <a:gsLst>
              <a:gs pos="0">
                <a:srgbClr val="FFE985"/>
              </a:gs>
              <a:gs pos="100000">
                <a:schemeClr val="accent2">
                  <a:shade val="94000"/>
                  <a:satMod val="13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21947" y="2296464"/>
            <a:ext cx="5529291" cy="3332378"/>
            <a:chOff x="763600" y="1142984"/>
            <a:chExt cx="4276400" cy="2577289"/>
          </a:xfrm>
        </p:grpSpPr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763600" y="1142984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 err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 dirty="0" err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1932000" y="1142984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3044837" y="1142984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1930725" y="3216273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2714612" y="2571744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3318182" y="2000240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800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4572000" y="3143248"/>
              <a:ext cx="468000" cy="54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8" name="直接箭头连接符 27"/>
            <p:cNvCxnSpPr>
              <a:stCxn id="21" idx="7"/>
              <a:endCxn id="25" idx="3"/>
            </p:cNvCxnSpPr>
            <p:nvPr/>
          </p:nvCxnSpPr>
          <p:spPr>
            <a:xfrm rot="5400000" flipH="1" flipV="1">
              <a:off x="2412595" y="2919529"/>
              <a:ext cx="288147" cy="4529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5" idx="7"/>
              <a:endCxn id="26" idx="3"/>
            </p:cNvCxnSpPr>
            <p:nvPr/>
          </p:nvCxnSpPr>
          <p:spPr>
            <a:xfrm rot="5400000" flipH="1" flipV="1">
              <a:off x="3142836" y="2401670"/>
              <a:ext cx="215122" cy="2726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1" idx="6"/>
              <a:endCxn id="27" idx="2"/>
            </p:cNvCxnSpPr>
            <p:nvPr/>
          </p:nvCxnSpPr>
          <p:spPr>
            <a:xfrm flipV="1">
              <a:off x="2398725" y="3413248"/>
              <a:ext cx="2173275" cy="550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0" idx="6"/>
              <a:endCxn id="27" idx="1"/>
            </p:cNvCxnSpPr>
            <p:nvPr/>
          </p:nvCxnSpPr>
          <p:spPr>
            <a:xfrm>
              <a:off x="3512837" y="1394984"/>
              <a:ext cx="1127700" cy="1827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0" idx="4"/>
              <a:endCxn id="26" idx="1"/>
            </p:cNvCxnSpPr>
            <p:nvPr/>
          </p:nvCxnSpPr>
          <p:spPr>
            <a:xfrm rot="16200000" flipH="1">
              <a:off x="3119246" y="1806575"/>
              <a:ext cx="427065" cy="107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21" idx="0"/>
              <a:endCxn id="20" idx="3"/>
            </p:cNvCxnSpPr>
            <p:nvPr/>
          </p:nvCxnSpPr>
          <p:spPr>
            <a:xfrm rot="5400000" flipH="1" flipV="1">
              <a:off x="1817500" y="1920400"/>
              <a:ext cx="1643098" cy="9486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8" idx="6"/>
              <a:endCxn id="19" idx="2"/>
            </p:cNvCxnSpPr>
            <p:nvPr/>
          </p:nvCxnSpPr>
          <p:spPr>
            <a:xfrm>
              <a:off x="1231600" y="1394984"/>
              <a:ext cx="700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19" idx="6"/>
              <a:endCxn id="20" idx="2"/>
            </p:cNvCxnSpPr>
            <p:nvPr/>
          </p:nvCxnSpPr>
          <p:spPr>
            <a:xfrm>
              <a:off x="2400000" y="1394984"/>
              <a:ext cx="64483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35" y="431783"/>
            <a:ext cx="6858000" cy="6858000"/>
          </a:xfrm>
          <a:prstGeom prst="rect">
            <a:avLst/>
          </a:prstGeom>
        </p:spPr>
      </p:pic>
      <p:sp>
        <p:nvSpPr>
          <p:cNvPr id="7" name="棱台 6"/>
          <p:cNvSpPr/>
          <p:nvPr/>
        </p:nvSpPr>
        <p:spPr>
          <a:xfrm>
            <a:off x="4486276" y="1752198"/>
            <a:ext cx="1285884" cy="642942"/>
          </a:xfrm>
          <a:prstGeom prst="bevel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433235" y="3598474"/>
            <a:ext cx="1285884" cy="468000"/>
          </a:xfrm>
          <a:prstGeom prst="roundRect">
            <a:avLst/>
          </a:prstGeom>
          <a:gradFill flip="none" rotWithShape="1">
            <a:gsLst>
              <a:gs pos="0">
                <a:srgbClr val="FC9A48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基本原理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629045" y="2585967"/>
            <a:ext cx="663462" cy="687052"/>
          </a:xfrm>
          <a:prstGeom prst="straightConnector1">
            <a:avLst/>
          </a:prstGeom>
          <a:ln w="38100">
            <a:solidFill>
              <a:srgbClr val="FC9A4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5199675" y="2610794"/>
            <a:ext cx="1978" cy="790559"/>
          </a:xfrm>
          <a:prstGeom prst="straightConnector1">
            <a:avLst/>
          </a:prstGeom>
          <a:ln w="38100">
            <a:solidFill>
              <a:srgbClr val="FC9A4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794643" y="2615255"/>
            <a:ext cx="1195706" cy="687114"/>
          </a:xfrm>
          <a:prstGeom prst="straightConnector1">
            <a:avLst/>
          </a:prstGeom>
          <a:ln w="38100">
            <a:solidFill>
              <a:srgbClr val="FC9A4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箭头 17"/>
          <p:cNvSpPr/>
          <p:nvPr/>
        </p:nvSpPr>
        <p:spPr>
          <a:xfrm>
            <a:off x="4969020" y="4312869"/>
            <a:ext cx="214314" cy="571504"/>
          </a:xfrm>
          <a:prstGeom prst="downArrow">
            <a:avLst/>
          </a:prstGeom>
          <a:gradFill flip="none" rotWithShape="1">
            <a:gsLst>
              <a:gs pos="1000">
                <a:srgbClr val="FFE985"/>
              </a:gs>
              <a:gs pos="100000">
                <a:srgbClr val="CE3B37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5729" y="5150132"/>
            <a:ext cx="1428760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求解问题</a:t>
            </a:r>
            <a:endParaRPr lang="zh-CN" altLang="en-US" sz="2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119336" y="188640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、拓扑排序步骤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圆角矩形 9"/>
          <p:cNvSpPr/>
          <p:nvPr/>
        </p:nvSpPr>
        <p:spPr>
          <a:xfrm>
            <a:off x="4014393" y="3598473"/>
            <a:ext cx="2370564" cy="2240617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9"/>
          <p:cNvSpPr/>
          <p:nvPr/>
        </p:nvSpPr>
        <p:spPr>
          <a:xfrm>
            <a:off x="1161065" y="3592740"/>
            <a:ext cx="2370564" cy="2240617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9"/>
          <p:cNvSpPr/>
          <p:nvPr/>
        </p:nvSpPr>
        <p:spPr>
          <a:xfrm>
            <a:off x="7076578" y="3592740"/>
            <a:ext cx="2370564" cy="2240617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66000">
                <a:srgbClr val="FCA652"/>
              </a:gs>
              <a:gs pos="100000">
                <a:srgbClr val="FA772E"/>
              </a:gs>
            </a:gsLst>
            <a:lin ang="27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8826" y="3712134"/>
            <a:ext cx="1926268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）从有向图中选择一个没有前驱（即入度为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）的顶点并且输出它。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1752" y="3717868"/>
            <a:ext cx="179568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）从图中删去该顶点，并且删去从该顶点发出的全部有向边。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26550" y="3652437"/>
            <a:ext cx="1795682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）重复上述两步，直到剩余的图中不再存在没有前驱的顶点为止。</a:t>
            </a:r>
            <a:endParaRPr lang="zh-CN" alt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48" y="1762517"/>
            <a:ext cx="5199706" cy="5199706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2106125" y="5218943"/>
            <a:ext cx="6324634" cy="1192095"/>
            <a:chOff x="500034" y="5164910"/>
            <a:chExt cx="6324634" cy="1192095"/>
          </a:xfrm>
        </p:grpSpPr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5500698" y="5164910"/>
              <a:ext cx="132397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00232" y="5865515"/>
              <a:ext cx="278608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排序完成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左大括号 36"/>
            <p:cNvSpPr/>
            <p:nvPr/>
          </p:nvSpPr>
          <p:spPr>
            <a:xfrm rot="16200000">
              <a:off x="3284034" y="2788141"/>
              <a:ext cx="192000" cy="5760000"/>
            </a:xfrm>
            <a:prstGeom prst="leftBrace">
              <a:avLst/>
            </a:prstGeom>
            <a:ln w="28575">
              <a:solidFill>
                <a:srgbClr val="FC9A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9" name="TextBox 3"/>
          <p:cNvSpPr txBox="1"/>
          <p:nvPr/>
        </p:nvSpPr>
        <p:spPr>
          <a:xfrm>
            <a:off x="138766" y="194040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拓扑排序演示</a:t>
            </a:r>
            <a:endParaRPr lang="zh-CN" altLang="en-US" sz="3200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0" name="箭头: 右 49"/>
          <p:cNvSpPr/>
          <p:nvPr/>
        </p:nvSpPr>
        <p:spPr>
          <a:xfrm>
            <a:off x="-972616" y="2219948"/>
            <a:ext cx="576064" cy="634947"/>
          </a:xfrm>
          <a:prstGeom prst="rightArrow">
            <a:avLst/>
          </a:prstGeom>
          <a:gradFill flip="none" rotWithShape="1">
            <a:gsLst>
              <a:gs pos="0">
                <a:srgbClr val="FFE985"/>
              </a:gs>
              <a:gs pos="100000">
                <a:srgbClr val="CE3B37"/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672" y="3732592"/>
            <a:ext cx="447675" cy="16192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55851" y="1297505"/>
            <a:ext cx="5305931" cy="3197764"/>
            <a:chOff x="3551742" y="1632468"/>
            <a:chExt cx="4276400" cy="2577289"/>
          </a:xfrm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3551742" y="1632468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 err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 dirty="0" err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4720142" y="1632468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5832979" y="1632468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Oval 8"/>
            <p:cNvSpPr>
              <a:spLocks noChangeArrowheads="1"/>
            </p:cNvSpPr>
            <p:nvPr/>
          </p:nvSpPr>
          <p:spPr bwMode="auto">
            <a:xfrm>
              <a:off x="4718867" y="3705757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baseline="-25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9"/>
            <p:cNvSpPr>
              <a:spLocks noChangeArrowheads="1"/>
            </p:cNvSpPr>
            <p:nvPr/>
          </p:nvSpPr>
          <p:spPr bwMode="auto">
            <a:xfrm>
              <a:off x="5502754" y="3061228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10"/>
            <p:cNvSpPr>
              <a:spLocks noChangeArrowheads="1"/>
            </p:cNvSpPr>
            <p:nvPr/>
          </p:nvSpPr>
          <p:spPr bwMode="auto">
            <a:xfrm>
              <a:off x="6106324" y="2489724"/>
              <a:ext cx="468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Oval 11"/>
            <p:cNvSpPr>
              <a:spLocks noChangeArrowheads="1"/>
            </p:cNvSpPr>
            <p:nvPr/>
          </p:nvSpPr>
          <p:spPr bwMode="auto">
            <a:xfrm>
              <a:off x="7360142" y="3632732"/>
              <a:ext cx="468000" cy="54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800" baseline="-25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baseline="-25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7" name="直接箭头连接符 56"/>
            <p:cNvCxnSpPr>
              <a:stCxn id="52" idx="7"/>
              <a:endCxn id="54" idx="3"/>
            </p:cNvCxnSpPr>
            <p:nvPr/>
          </p:nvCxnSpPr>
          <p:spPr>
            <a:xfrm rot="5400000" flipH="1" flipV="1">
              <a:off x="5200738" y="3409014"/>
              <a:ext cx="288147" cy="4529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54" idx="7"/>
              <a:endCxn id="55" idx="3"/>
            </p:cNvCxnSpPr>
            <p:nvPr/>
          </p:nvCxnSpPr>
          <p:spPr>
            <a:xfrm rot="5400000" flipH="1" flipV="1">
              <a:off x="5930978" y="2891154"/>
              <a:ext cx="215122" cy="2726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52" idx="6"/>
              <a:endCxn id="56" idx="2"/>
            </p:cNvCxnSpPr>
            <p:nvPr/>
          </p:nvCxnSpPr>
          <p:spPr>
            <a:xfrm flipV="1">
              <a:off x="5186868" y="3902733"/>
              <a:ext cx="2173275" cy="550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51" idx="6"/>
              <a:endCxn id="56" idx="1"/>
            </p:cNvCxnSpPr>
            <p:nvPr/>
          </p:nvCxnSpPr>
          <p:spPr>
            <a:xfrm>
              <a:off x="6300979" y="1884469"/>
              <a:ext cx="1127700" cy="1827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1" idx="4"/>
              <a:endCxn id="55" idx="1"/>
            </p:cNvCxnSpPr>
            <p:nvPr/>
          </p:nvCxnSpPr>
          <p:spPr>
            <a:xfrm rot="16200000" flipH="1">
              <a:off x="5907389" y="2296059"/>
              <a:ext cx="427065" cy="107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2" idx="0"/>
              <a:endCxn id="51" idx="3"/>
            </p:cNvCxnSpPr>
            <p:nvPr/>
          </p:nvCxnSpPr>
          <p:spPr>
            <a:xfrm rot="5400000" flipH="1" flipV="1">
              <a:off x="4605642" y="2409885"/>
              <a:ext cx="1643098" cy="9486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0" idx="6"/>
              <a:endCxn id="48" idx="2"/>
            </p:cNvCxnSpPr>
            <p:nvPr/>
          </p:nvCxnSpPr>
          <p:spPr>
            <a:xfrm>
              <a:off x="4019742" y="1884468"/>
              <a:ext cx="700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48" idx="6"/>
              <a:endCxn id="51" idx="2"/>
            </p:cNvCxnSpPr>
            <p:nvPr/>
          </p:nvCxnSpPr>
          <p:spPr>
            <a:xfrm>
              <a:off x="5188143" y="1884468"/>
              <a:ext cx="64483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065592" y="4643807"/>
            <a:ext cx="3434080" cy="48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产生一个拓扑序列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5" name="Text Box 21"/>
          <p:cNvSpPr txBox="1">
            <a:spLocks noChangeArrowheads="1"/>
          </p:cNvSpPr>
          <p:nvPr/>
        </p:nvSpPr>
        <p:spPr bwMode="auto">
          <a:xfrm>
            <a:off x="2484629" y="5276243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6" name="Text Box 22"/>
          <p:cNvSpPr txBox="1">
            <a:spLocks noChangeArrowheads="1"/>
          </p:cNvSpPr>
          <p:nvPr/>
        </p:nvSpPr>
        <p:spPr bwMode="auto">
          <a:xfrm>
            <a:off x="3276792" y="5276243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3997517" y="5276243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8" name="Text Box 24"/>
          <p:cNvSpPr txBox="1">
            <a:spLocks noChangeArrowheads="1"/>
          </p:cNvSpPr>
          <p:nvPr/>
        </p:nvSpPr>
        <p:spPr bwMode="auto">
          <a:xfrm>
            <a:off x="4789679" y="5276243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lang="en-US" altLang="zh-CN" sz="2000" baseline="-250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5508817" y="5271480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0" name="Text Box 26"/>
          <p:cNvSpPr txBox="1">
            <a:spLocks noChangeArrowheads="1"/>
          </p:cNvSpPr>
          <p:nvPr/>
        </p:nvSpPr>
        <p:spPr bwMode="auto">
          <a:xfrm>
            <a:off x="6300979" y="5271480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1" name="Text Box 27"/>
          <p:cNvSpPr txBox="1">
            <a:spLocks noChangeArrowheads="1"/>
          </p:cNvSpPr>
          <p:nvPr/>
        </p:nvSpPr>
        <p:spPr bwMode="auto">
          <a:xfrm>
            <a:off x="7021704" y="5271480"/>
            <a:ext cx="647700" cy="24574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032104" y="2727845"/>
            <a:ext cx="2357454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该图能够进行拓扑排序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32104" y="3870853"/>
            <a:ext cx="2357454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该图不能进行拓扑排序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下箭头 9"/>
          <p:cNvSpPr/>
          <p:nvPr/>
        </p:nvSpPr>
        <p:spPr>
          <a:xfrm rot="10800000">
            <a:off x="8103674" y="4471613"/>
            <a:ext cx="142876" cy="360000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889228" y="4974489"/>
            <a:ext cx="2571768" cy="468000"/>
          </a:xfrm>
          <a:prstGeom prst="roundRect">
            <a:avLst/>
          </a:prstGeom>
          <a:gradFill flip="none" rotWithShape="1">
            <a:gsLst>
              <a:gs pos="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08000" rtlCol="0" anchor="ctr"/>
          <a:lstStyle/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图中存在回路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4294967295"/>
          </p:nvPr>
        </p:nvSpPr>
        <p:spPr>
          <a:xfrm>
            <a:off x="8077200" y="7240339"/>
            <a:ext cx="2133600" cy="365125"/>
          </a:xfrm>
          <a:prstGeom prst="rect">
            <a:avLst/>
          </a:prstGeom>
        </p:spPr>
        <p:txBody>
          <a:bodyPr/>
          <a:lstStyle/>
          <a:p>
            <a:fld id="{7AF016A1-9F15-429F-9EFD-84004B73C732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/13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19336" y="206409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一个有向图拓扑排序的结果：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圆角矩形 15"/>
          <p:cNvSpPr/>
          <p:nvPr/>
        </p:nvSpPr>
        <p:spPr>
          <a:xfrm>
            <a:off x="2722796" y="2711860"/>
            <a:ext cx="3438762" cy="468000"/>
          </a:xfrm>
          <a:prstGeom prst="roundRect">
            <a:avLst/>
          </a:prstGeom>
          <a:solidFill>
            <a:srgbClr val="DED69E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>
              <a:lnSpc>
                <a:spcPct val="200000"/>
              </a:lnSpc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Consolas" panose="020B0609020204030204" pitchFamily="49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0537" y="2804391"/>
            <a:ext cx="3383280" cy="31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产生的拓扑序列包含全部的顶点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圆角矩形 15"/>
          <p:cNvSpPr/>
          <p:nvPr/>
        </p:nvSpPr>
        <p:spPr>
          <a:xfrm>
            <a:off x="2480222" y="3859405"/>
            <a:ext cx="3671197" cy="468000"/>
          </a:xfrm>
          <a:prstGeom prst="roundRect">
            <a:avLst/>
          </a:prstGeom>
          <a:solidFill>
            <a:srgbClr val="DED69E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>
              <a:lnSpc>
                <a:spcPct val="200000"/>
              </a:lnSpc>
            </a:pP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Consolas" panose="020B06090202040302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90362" y="3967716"/>
            <a:ext cx="3611880" cy="31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产生的拓扑序列不包含全部的顶点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下箭头 6"/>
          <p:cNvSpPr/>
          <p:nvPr/>
        </p:nvSpPr>
        <p:spPr>
          <a:xfrm rot="16200000">
            <a:off x="6576451" y="2725355"/>
            <a:ext cx="302217" cy="468602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下箭头 6"/>
          <p:cNvSpPr/>
          <p:nvPr/>
        </p:nvSpPr>
        <p:spPr>
          <a:xfrm rot="16200000">
            <a:off x="6576452" y="3879194"/>
            <a:ext cx="302217" cy="468602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乐高玩具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" y="2578299"/>
            <a:ext cx="4662040" cy="4662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/>
          <p:nvPr/>
        </p:nvSpPr>
        <p:spPr>
          <a:xfrm>
            <a:off x="80216" y="135675"/>
            <a:ext cx="6964826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</a:pPr>
            <a:r>
              <a:rPr lang="zh-CN" altLang="en-US" sz="36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示例：</a:t>
            </a:r>
            <a:endParaRPr lang="zh-CN" altLang="en-US" sz="3600" spc="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336343" y="1142470"/>
            <a:ext cx="8515870" cy="119888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对如图所示的图进行拓扑排序，可以得到不同的拓扑序列个数是（ ）。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9021" y="2774127"/>
            <a:ext cx="9244704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A. 4      B. 3	     C. 2      D. 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95273" y="3833370"/>
            <a:ext cx="3611272" cy="1857388"/>
            <a:chOff x="2960992" y="2285992"/>
            <a:chExt cx="3611272" cy="1857388"/>
          </a:xfrm>
        </p:grpSpPr>
        <p:sp>
          <p:nvSpPr>
            <p:cNvPr id="15" name="椭圆 14"/>
            <p:cNvSpPr/>
            <p:nvPr/>
          </p:nvSpPr>
          <p:spPr bwMode="auto">
            <a:xfrm>
              <a:off x="4493256" y="2285992"/>
              <a:ext cx="468000" cy="468000"/>
            </a:xfrm>
            <a:prstGeom prst="ellipse">
              <a:avLst/>
            </a:prstGeom>
            <a:ln>
              <a:headEnd type="none" w="med" len="med"/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2960992" y="2889562"/>
              <a:ext cx="468000" cy="468000"/>
            </a:xfrm>
            <a:prstGeom prst="ellipse">
              <a:avLst/>
            </a:prstGeom>
            <a:ln>
              <a:headEnd type="none" w="med" len="med"/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3746810" y="3675380"/>
              <a:ext cx="468000" cy="468000"/>
            </a:xfrm>
            <a:prstGeom prst="ellipse">
              <a:avLst/>
            </a:prstGeom>
            <a:ln>
              <a:headEnd type="none" w="med" len="med"/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4746942" y="3675380"/>
              <a:ext cx="468000" cy="468000"/>
            </a:xfrm>
            <a:prstGeom prst="ellipse">
              <a:avLst/>
            </a:prstGeom>
            <a:ln>
              <a:headEnd type="none" w="med" len="med"/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104264" y="2889562"/>
              <a:ext cx="468000" cy="468000"/>
            </a:xfrm>
            <a:prstGeom prst="ellipse">
              <a:avLst/>
            </a:prstGeom>
            <a:ln>
              <a:headEnd type="none" w="med" len="med"/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0" name="直接箭头连接符 19"/>
            <p:cNvCxnSpPr>
              <a:stCxn id="16" idx="5"/>
              <a:endCxn id="17" idx="1"/>
            </p:cNvCxnSpPr>
            <p:nvPr/>
          </p:nvCxnSpPr>
          <p:spPr>
            <a:xfrm rot="16200000" flipH="1">
              <a:off x="3360455" y="3289025"/>
              <a:ext cx="454892" cy="4548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6" idx="7"/>
              <a:endCxn id="15" idx="2"/>
            </p:cNvCxnSpPr>
            <p:nvPr/>
          </p:nvCxnSpPr>
          <p:spPr>
            <a:xfrm rot="5400000" flipH="1" flipV="1">
              <a:off x="3707802" y="2172646"/>
              <a:ext cx="438107" cy="1132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6"/>
              <a:endCxn id="19" idx="1"/>
            </p:cNvCxnSpPr>
            <p:nvPr/>
          </p:nvCxnSpPr>
          <p:spPr>
            <a:xfrm>
              <a:off x="4961256" y="2519992"/>
              <a:ext cx="1211545" cy="4381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7" idx="6"/>
              <a:endCxn id="18" idx="2"/>
            </p:cNvCxnSpPr>
            <p:nvPr/>
          </p:nvCxnSpPr>
          <p:spPr>
            <a:xfrm>
              <a:off x="4214810" y="3909380"/>
              <a:ext cx="53213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8" idx="6"/>
              <a:endCxn id="19" idx="3"/>
            </p:cNvCxnSpPr>
            <p:nvPr/>
          </p:nvCxnSpPr>
          <p:spPr>
            <a:xfrm flipV="1">
              <a:off x="5214942" y="3289025"/>
              <a:ext cx="957859" cy="6203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6" idx="6"/>
              <a:endCxn id="18" idx="1"/>
            </p:cNvCxnSpPr>
            <p:nvPr/>
          </p:nvCxnSpPr>
          <p:spPr>
            <a:xfrm>
              <a:off x="3428992" y="3123562"/>
              <a:ext cx="1386487" cy="6203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" name="TextBox 23"/>
          <p:cNvSpPr txBox="1"/>
          <p:nvPr/>
        </p:nvSpPr>
        <p:spPr>
          <a:xfrm>
            <a:off x="7579621" y="5329396"/>
            <a:ext cx="285752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注：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2010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年全国考研题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4815399" y="6110521"/>
            <a:ext cx="65008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不同的拓扑序列有：</a:t>
            </a:r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aebcd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abced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abecd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。答案为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263299" y="5924354"/>
            <a:ext cx="722313" cy="582613"/>
            <a:chOff x="1774825" y="5489593"/>
            <a:chExt cx="722313" cy="582613"/>
          </a:xfrm>
        </p:grpSpPr>
        <p:sp>
          <p:nvSpPr>
            <p:cNvPr id="30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32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3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 descr="卡通人物&#10;&#10;中度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583" y="1866480"/>
            <a:ext cx="5729485" cy="572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p="http://schemas.openxmlformats.org/presentationml/2006/main">
  <p:tag name="ISLIDE.VECTOR" val="#197973;#216379;"/>
</p:tagLst>
</file>

<file path=ppt/tags/tag2.xml><?xml version="1.0" encoding="utf-8"?>
<p:tagLst xmlns:p="http://schemas.openxmlformats.org/presentationml/2006/main">
  <p:tag name="ISLIDE.ICON" val="#401252;"/>
</p:tagLst>
</file>

<file path=ppt/tags/tag3.xml><?xml version="1.0" encoding="utf-8"?>
<p:tagLst xmlns:p="http://schemas.openxmlformats.org/presentationml/2006/main">
  <p:tag name="ISLIDE.ICON" val="#373158;"/>
</p:tagLst>
</file>

<file path=ppt/tags/tag4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5478</Words>
  <Application>WPS 演示</Application>
  <PresentationFormat>宽屏</PresentationFormat>
  <Paragraphs>878</Paragraphs>
  <Slides>38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2" baseType="lpstr">
      <vt:lpstr>Arial</vt:lpstr>
      <vt:lpstr>宋体</vt:lpstr>
      <vt:lpstr>Wingdings</vt:lpstr>
      <vt:lpstr>Times New Roman</vt:lpstr>
      <vt:lpstr>楷体_GB2312</vt:lpstr>
      <vt:lpstr>新宋体</vt:lpstr>
      <vt:lpstr>思源黑体 CN Heavy</vt:lpstr>
      <vt:lpstr>黑体</vt:lpstr>
      <vt:lpstr>Wingdings 2</vt:lpstr>
      <vt:lpstr>Consolas</vt:lpstr>
      <vt:lpstr>仿宋</vt:lpstr>
      <vt:lpstr>楷体</vt:lpstr>
      <vt:lpstr>Wingdings</vt:lpstr>
      <vt:lpstr>微软雅黑</vt:lpstr>
      <vt:lpstr>等线</vt:lpstr>
      <vt:lpstr>Calibri</vt:lpstr>
      <vt:lpstr>Wingdings</vt:lpstr>
      <vt:lpstr>Arial Unicode MS</vt:lpstr>
      <vt:lpstr>方正启体简体</vt:lpstr>
      <vt:lpstr>华文中宋</vt:lpstr>
      <vt:lpstr>叶根友毛笔行书2.0版</vt:lpstr>
      <vt:lpstr>Symbol</vt:lpstr>
      <vt:lpstr>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967</cp:revision>
  <dcterms:created xsi:type="dcterms:W3CDTF">2004-03-31T23:50:00Z</dcterms:created>
  <dcterms:modified xsi:type="dcterms:W3CDTF">2022-06-27T07:35:53Z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C7174A41FCE4446BB7A41DB9046948B9</vt:lpwstr>
  </property>
  <property fmtid="{D5CDD505-2E9C-101B-9397-08002B2CF9AE}" pid="3" name="KSOProductBuildVer">
    <vt:lpwstr>2052-11.1.0.11830</vt:lpwstr>
  </property>
</Properties>
</file>